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2" r:id="rId5"/>
    <p:sldId id="264" r:id="rId6"/>
    <p:sldId id="263" r:id="rId7"/>
    <p:sldId id="257" r:id="rId8"/>
    <p:sldId id="258" r:id="rId9"/>
    <p:sldId id="265" r:id="rId10"/>
    <p:sldId id="277" r:id="rId11"/>
    <p:sldId id="272" r:id="rId12"/>
    <p:sldId id="267" r:id="rId13"/>
    <p:sldId id="279" r:id="rId14"/>
    <p:sldId id="278" r:id="rId15"/>
    <p:sldId id="269" r:id="rId16"/>
    <p:sldId id="270" r:id="rId17"/>
    <p:sldId id="273" r:id="rId18"/>
    <p:sldId id="274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585EE-B997-4129-86C8-66BFFC1DB42D}" v="215" dt="2022-12-20T19:51:34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, Graciela" userId="ce287fc2-6ce4-45a1-8ea3-e6d7b4662fb5" providerId="ADAL" clId="{959585EE-B997-4129-86C8-66BFFC1DB42D}"/>
    <pc:docChg chg="undo redo custSel addSld delSld modSld modNotesMaster">
      <pc:chgData name="Garcia, Graciela" userId="ce287fc2-6ce4-45a1-8ea3-e6d7b4662fb5" providerId="ADAL" clId="{959585EE-B997-4129-86C8-66BFFC1DB42D}" dt="2022-12-20T19:52:21.294" v="7030" actId="113"/>
      <pc:docMkLst>
        <pc:docMk/>
      </pc:docMkLst>
      <pc:sldChg chg="setBg">
        <pc:chgData name="Garcia, Graciela" userId="ce287fc2-6ce4-45a1-8ea3-e6d7b4662fb5" providerId="ADAL" clId="{959585EE-B997-4129-86C8-66BFFC1DB42D}" dt="2022-12-14T04:22:18.217" v="1897"/>
        <pc:sldMkLst>
          <pc:docMk/>
          <pc:sldMk cId="2451719774" sldId="256"/>
        </pc:sldMkLst>
      </pc:sldChg>
      <pc:sldChg chg="addSp modSp mod setBg">
        <pc:chgData name="Garcia, Graciela" userId="ce287fc2-6ce4-45a1-8ea3-e6d7b4662fb5" providerId="ADAL" clId="{959585EE-B997-4129-86C8-66BFFC1DB42D}" dt="2022-12-20T19:47:48.101" v="6921" actId="20577"/>
        <pc:sldMkLst>
          <pc:docMk/>
          <pc:sldMk cId="1323951039" sldId="257"/>
        </pc:sldMkLst>
        <pc:spChg chg="add mod">
          <ac:chgData name="Garcia, Graciela" userId="ce287fc2-6ce4-45a1-8ea3-e6d7b4662fb5" providerId="ADAL" clId="{959585EE-B997-4129-86C8-66BFFC1DB42D}" dt="2022-12-13T20:54:23.085" v="290" actId="255"/>
          <ac:spMkLst>
            <pc:docMk/>
            <pc:sldMk cId="1323951039" sldId="257"/>
            <ac:spMk id="2" creationId="{C2D15C5A-8FF5-4472-B5C2-F4E591E974DC}"/>
          </ac:spMkLst>
        </pc:spChg>
        <pc:spChg chg="add mod">
          <ac:chgData name="Garcia, Graciela" userId="ce287fc2-6ce4-45a1-8ea3-e6d7b4662fb5" providerId="ADAL" clId="{959585EE-B997-4129-86C8-66BFFC1DB42D}" dt="2022-12-20T19:47:48.101" v="6921" actId="20577"/>
          <ac:spMkLst>
            <pc:docMk/>
            <pc:sldMk cId="1323951039" sldId="257"/>
            <ac:spMk id="3" creationId="{181DA115-312B-41D6-B88E-BA944901EEA0}"/>
          </ac:spMkLst>
        </pc:spChg>
        <pc:spChg chg="add mod">
          <ac:chgData name="Garcia, Graciela" userId="ce287fc2-6ce4-45a1-8ea3-e6d7b4662fb5" providerId="ADAL" clId="{959585EE-B997-4129-86C8-66BFFC1DB42D}" dt="2022-12-13T20:55:19.615" v="296" actId="2711"/>
          <ac:spMkLst>
            <pc:docMk/>
            <pc:sldMk cId="1323951039" sldId="257"/>
            <ac:spMk id="4" creationId="{D6779B6A-3EC9-4F18-A3EC-644D4CADD1EF}"/>
          </ac:spMkLst>
        </pc:spChg>
        <pc:spChg chg="add mod">
          <ac:chgData name="Garcia, Graciela" userId="ce287fc2-6ce4-45a1-8ea3-e6d7b4662fb5" providerId="ADAL" clId="{959585EE-B997-4129-86C8-66BFFC1DB42D}" dt="2022-12-14T00:56:20.307" v="827" actId="20577"/>
          <ac:spMkLst>
            <pc:docMk/>
            <pc:sldMk cId="1323951039" sldId="257"/>
            <ac:spMk id="5" creationId="{534F0231-9CE8-4042-9A0C-ADF819AEFB3C}"/>
          </ac:spMkLst>
        </pc:spChg>
      </pc:sldChg>
      <pc:sldChg chg="addSp modSp mod setBg">
        <pc:chgData name="Garcia, Graciela" userId="ce287fc2-6ce4-45a1-8ea3-e6d7b4662fb5" providerId="ADAL" clId="{959585EE-B997-4129-86C8-66BFFC1DB42D}" dt="2022-12-14T04:27:22.508" v="1999" actId="20577"/>
        <pc:sldMkLst>
          <pc:docMk/>
          <pc:sldMk cId="3261081463" sldId="258"/>
        </pc:sldMkLst>
        <pc:spChg chg="add mod">
          <ac:chgData name="Garcia, Graciela" userId="ce287fc2-6ce4-45a1-8ea3-e6d7b4662fb5" providerId="ADAL" clId="{959585EE-B997-4129-86C8-66BFFC1DB42D}" dt="2022-12-14T04:27:22.508" v="1999" actId="20577"/>
          <ac:spMkLst>
            <pc:docMk/>
            <pc:sldMk cId="3261081463" sldId="258"/>
            <ac:spMk id="2" creationId="{C21C034F-B7E6-4DD1-9937-D0A65848B243}"/>
          </ac:spMkLst>
        </pc:spChg>
        <pc:spChg chg="add mod">
          <ac:chgData name="Garcia, Graciela" userId="ce287fc2-6ce4-45a1-8ea3-e6d7b4662fb5" providerId="ADAL" clId="{959585EE-B997-4129-86C8-66BFFC1DB42D}" dt="2022-12-14T01:13:04.684" v="1144" actId="113"/>
          <ac:spMkLst>
            <pc:docMk/>
            <pc:sldMk cId="3261081463" sldId="258"/>
            <ac:spMk id="3" creationId="{7A1D2147-5C56-45AA-B2B9-CD1B3D76DC15}"/>
          </ac:spMkLst>
        </pc:spChg>
      </pc:sldChg>
      <pc:sldChg chg="addSp modSp mod setBg">
        <pc:chgData name="Garcia, Graciela" userId="ce287fc2-6ce4-45a1-8ea3-e6d7b4662fb5" providerId="ADAL" clId="{959585EE-B997-4129-86C8-66BFFC1DB42D}" dt="2022-12-14T16:34:09.540" v="6475" actId="27107"/>
        <pc:sldMkLst>
          <pc:docMk/>
          <pc:sldMk cId="2630814092" sldId="259"/>
        </pc:sldMkLst>
        <pc:spChg chg="mod">
          <ac:chgData name="Garcia, Graciela" userId="ce287fc2-6ce4-45a1-8ea3-e6d7b4662fb5" providerId="ADAL" clId="{959585EE-B997-4129-86C8-66BFFC1DB42D}" dt="2022-12-13T23:01:37.989" v="309" actId="2711"/>
          <ac:spMkLst>
            <pc:docMk/>
            <pc:sldMk cId="2630814092" sldId="259"/>
            <ac:spMk id="2" creationId="{8D6CE26B-F0A4-4DF3-9C26-EA601B1F1621}"/>
          </ac:spMkLst>
        </pc:spChg>
        <pc:spChg chg="mod">
          <ac:chgData name="Garcia, Graciela" userId="ce287fc2-6ce4-45a1-8ea3-e6d7b4662fb5" providerId="ADAL" clId="{959585EE-B997-4129-86C8-66BFFC1DB42D}" dt="2022-12-14T16:34:09.540" v="6475" actId="27107"/>
          <ac:spMkLst>
            <pc:docMk/>
            <pc:sldMk cId="2630814092" sldId="259"/>
            <ac:spMk id="3" creationId="{28C9C184-4050-4D1F-AFBD-90F8C4A3E662}"/>
          </ac:spMkLst>
        </pc:spChg>
        <pc:picChg chg="mod">
          <ac:chgData name="Garcia, Graciela" userId="ce287fc2-6ce4-45a1-8ea3-e6d7b4662fb5" providerId="ADAL" clId="{959585EE-B997-4129-86C8-66BFFC1DB42D}" dt="2022-12-13T20:34:21.357" v="0" actId="26606"/>
          <ac:picMkLst>
            <pc:docMk/>
            <pc:sldMk cId="2630814092" sldId="259"/>
            <ac:picMk id="1026" creationId="{39D318FD-6FC5-446A-A41F-12EAF4560389}"/>
          </ac:picMkLst>
        </pc:picChg>
        <pc:cxnChg chg="add">
          <ac:chgData name="Garcia, Graciela" userId="ce287fc2-6ce4-45a1-8ea3-e6d7b4662fb5" providerId="ADAL" clId="{959585EE-B997-4129-86C8-66BFFC1DB42D}" dt="2022-12-13T20:34:21.357" v="0" actId="26606"/>
          <ac:cxnSpMkLst>
            <pc:docMk/>
            <pc:sldMk cId="2630814092" sldId="259"/>
            <ac:cxnSpMk id="1031" creationId="{A7F400EE-A8A5-48AF-B4D6-291B52C6F0B0}"/>
          </ac:cxnSpMkLst>
        </pc:cxnChg>
      </pc:sldChg>
      <pc:sldChg chg="addSp modSp mod">
        <pc:chgData name="Garcia, Graciela" userId="ce287fc2-6ce4-45a1-8ea3-e6d7b4662fb5" providerId="ADAL" clId="{959585EE-B997-4129-86C8-66BFFC1DB42D}" dt="2022-12-14T06:21:30.784" v="2977" actId="1076"/>
        <pc:sldMkLst>
          <pc:docMk/>
          <pc:sldMk cId="1843959187" sldId="260"/>
        </pc:sldMkLst>
        <pc:spChg chg="mod">
          <ac:chgData name="Garcia, Graciela" userId="ce287fc2-6ce4-45a1-8ea3-e6d7b4662fb5" providerId="ADAL" clId="{959585EE-B997-4129-86C8-66BFFC1DB42D}" dt="2022-12-14T01:27:30.924" v="1880" actId="20577"/>
          <ac:spMkLst>
            <pc:docMk/>
            <pc:sldMk cId="1843959187" sldId="260"/>
            <ac:spMk id="2" creationId="{1A097282-71DF-47AB-9014-446DF3647467}"/>
          </ac:spMkLst>
        </pc:spChg>
        <pc:spChg chg="mod">
          <ac:chgData name="Garcia, Graciela" userId="ce287fc2-6ce4-45a1-8ea3-e6d7b4662fb5" providerId="ADAL" clId="{959585EE-B997-4129-86C8-66BFFC1DB42D}" dt="2022-12-14T06:21:08.815" v="2975" actId="255"/>
          <ac:spMkLst>
            <pc:docMk/>
            <pc:sldMk cId="1843959187" sldId="260"/>
            <ac:spMk id="3" creationId="{5E698162-1E31-4F9F-8CAB-A65B54A3BC7F}"/>
          </ac:spMkLst>
        </pc:spChg>
        <pc:spChg chg="mod">
          <ac:chgData name="Garcia, Graciela" userId="ce287fc2-6ce4-45a1-8ea3-e6d7b4662fb5" providerId="ADAL" clId="{959585EE-B997-4129-86C8-66BFFC1DB42D}" dt="2022-12-14T04:41:48.921" v="2051" actId="6549"/>
          <ac:spMkLst>
            <pc:docMk/>
            <pc:sldMk cId="1843959187" sldId="260"/>
            <ac:spMk id="6" creationId="{47920999-8BD3-4D0D-A74E-9AF246D3F7FD}"/>
          </ac:spMkLst>
        </pc:spChg>
        <pc:spChg chg="mod">
          <ac:chgData name="Garcia, Graciela" userId="ce287fc2-6ce4-45a1-8ea3-e6d7b4662fb5" providerId="ADAL" clId="{959585EE-B997-4129-86C8-66BFFC1DB42D}" dt="2022-12-14T06:20:06.411" v="2963" actId="1076"/>
          <ac:spMkLst>
            <pc:docMk/>
            <pc:sldMk cId="1843959187" sldId="260"/>
            <ac:spMk id="10" creationId="{1B4C6E80-E078-4A1A-BAFD-873FF761B020}"/>
          </ac:spMkLst>
        </pc:spChg>
        <pc:spChg chg="mod">
          <ac:chgData name="Garcia, Graciela" userId="ce287fc2-6ce4-45a1-8ea3-e6d7b4662fb5" providerId="ADAL" clId="{959585EE-B997-4129-86C8-66BFFC1DB42D}" dt="2022-12-14T06:19:15.115" v="2949" actId="1076"/>
          <ac:spMkLst>
            <pc:docMk/>
            <pc:sldMk cId="1843959187" sldId="260"/>
            <ac:spMk id="13" creationId="{252A2B23-341B-4EB7-9187-05E9C28F2BC3}"/>
          </ac:spMkLst>
        </pc:spChg>
        <pc:spChg chg="mod">
          <ac:chgData name="Garcia, Graciela" userId="ce287fc2-6ce4-45a1-8ea3-e6d7b4662fb5" providerId="ADAL" clId="{959585EE-B997-4129-86C8-66BFFC1DB42D}" dt="2022-12-14T04:45:03.352" v="2169" actId="20577"/>
          <ac:spMkLst>
            <pc:docMk/>
            <pc:sldMk cId="1843959187" sldId="260"/>
            <ac:spMk id="24" creationId="{0CBC4FEC-B986-478C-824A-0B7AACD87D4A}"/>
          </ac:spMkLst>
        </pc:spChg>
        <pc:spChg chg="add mod">
          <ac:chgData name="Garcia, Graciela" userId="ce287fc2-6ce4-45a1-8ea3-e6d7b4662fb5" providerId="ADAL" clId="{959585EE-B997-4129-86C8-66BFFC1DB42D}" dt="2022-12-14T06:19:27.870" v="2952" actId="1076"/>
          <ac:spMkLst>
            <pc:docMk/>
            <pc:sldMk cId="1843959187" sldId="260"/>
            <ac:spMk id="36" creationId="{3E27CB8D-1BB6-4BA5-AF8A-5E26DE5095ED}"/>
          </ac:spMkLst>
        </pc:spChg>
        <pc:spChg chg="mod">
          <ac:chgData name="Garcia, Graciela" userId="ce287fc2-6ce4-45a1-8ea3-e6d7b4662fb5" providerId="ADAL" clId="{959585EE-B997-4129-86C8-66BFFC1DB42D}" dt="2022-12-14T04:44:41.472" v="2144" actId="1076"/>
          <ac:spMkLst>
            <pc:docMk/>
            <pc:sldMk cId="1843959187" sldId="260"/>
            <ac:spMk id="53" creationId="{4709943D-9631-4649-90EA-768F5682CB7C}"/>
          </ac:spMkLst>
        </pc:spChg>
        <pc:grpChg chg="mod">
          <ac:chgData name="Garcia, Graciela" userId="ce287fc2-6ce4-45a1-8ea3-e6d7b4662fb5" providerId="ADAL" clId="{959585EE-B997-4129-86C8-66BFFC1DB42D}" dt="2022-12-14T06:21:24.507" v="2976" actId="1076"/>
          <ac:grpSpMkLst>
            <pc:docMk/>
            <pc:sldMk cId="1843959187" sldId="260"/>
            <ac:grpSpMk id="4" creationId="{675308B5-59EC-4F2B-A788-515D17A4A2BF}"/>
          </ac:grpSpMkLst>
        </pc:grpChg>
        <pc:grpChg chg="mod">
          <ac:chgData name="Garcia, Graciela" userId="ce287fc2-6ce4-45a1-8ea3-e6d7b4662fb5" providerId="ADAL" clId="{959585EE-B997-4129-86C8-66BFFC1DB42D}" dt="2022-12-14T06:20:52.269" v="2974" actId="1076"/>
          <ac:grpSpMkLst>
            <pc:docMk/>
            <pc:sldMk cId="1843959187" sldId="260"/>
            <ac:grpSpMk id="5" creationId="{488631F7-0139-48B7-81B5-29F6AE877023}"/>
          </ac:grpSpMkLst>
        </pc:grpChg>
        <pc:grpChg chg="mod">
          <ac:chgData name="Garcia, Graciela" userId="ce287fc2-6ce4-45a1-8ea3-e6d7b4662fb5" providerId="ADAL" clId="{959585EE-B997-4129-86C8-66BFFC1DB42D}" dt="2022-12-14T06:21:30.784" v="2977" actId="1076"/>
          <ac:grpSpMkLst>
            <pc:docMk/>
            <pc:sldMk cId="1843959187" sldId="260"/>
            <ac:grpSpMk id="22" creationId="{12EE45DE-B9DD-4385-9EA5-A2D5B3BB8469}"/>
          </ac:grpSpMkLst>
        </pc:grpChg>
        <pc:grpChg chg="mod">
          <ac:chgData name="Garcia, Graciela" userId="ce287fc2-6ce4-45a1-8ea3-e6d7b4662fb5" providerId="ADAL" clId="{959585EE-B997-4129-86C8-66BFFC1DB42D}" dt="2022-12-14T06:19:06.207" v="2947" actId="1076"/>
          <ac:grpSpMkLst>
            <pc:docMk/>
            <pc:sldMk cId="1843959187" sldId="260"/>
            <ac:grpSpMk id="26" creationId="{721B9001-8300-4F26-8AE9-BB2129C84C3F}"/>
          </ac:grpSpMkLst>
        </pc:grpChg>
        <pc:grpChg chg="mod">
          <ac:chgData name="Garcia, Graciela" userId="ce287fc2-6ce4-45a1-8ea3-e6d7b4662fb5" providerId="ADAL" clId="{959585EE-B997-4129-86C8-66BFFC1DB42D}" dt="2022-12-14T06:20:17.395" v="2964" actId="1076"/>
          <ac:grpSpMkLst>
            <pc:docMk/>
            <pc:sldMk cId="1843959187" sldId="260"/>
            <ac:grpSpMk id="111" creationId="{D687C308-9079-49B7-898A-12BE9E9C6179}"/>
          </ac:grpSpMkLst>
        </pc:grpChg>
        <pc:picChg chg="mod">
          <ac:chgData name="Garcia, Graciela" userId="ce287fc2-6ce4-45a1-8ea3-e6d7b4662fb5" providerId="ADAL" clId="{959585EE-B997-4129-86C8-66BFFC1DB42D}" dt="2022-12-14T01:11:36.363" v="1140" actId="1076"/>
          <ac:picMkLst>
            <pc:docMk/>
            <pc:sldMk cId="1843959187" sldId="260"/>
            <ac:picMk id="113" creationId="{5FE259C3-2E8A-4088-9758-4A303473DB25}"/>
          </ac:picMkLst>
        </pc:picChg>
      </pc:sldChg>
      <pc:sldChg chg="modSp mod">
        <pc:chgData name="Garcia, Graciela" userId="ce287fc2-6ce4-45a1-8ea3-e6d7b4662fb5" providerId="ADAL" clId="{959585EE-B997-4129-86C8-66BFFC1DB42D}" dt="2022-12-14T04:24:59.055" v="1900" actId="113"/>
        <pc:sldMkLst>
          <pc:docMk/>
          <pc:sldMk cId="673821404" sldId="262"/>
        </pc:sldMkLst>
        <pc:spChg chg="mod">
          <ac:chgData name="Garcia, Graciela" userId="ce287fc2-6ce4-45a1-8ea3-e6d7b4662fb5" providerId="ADAL" clId="{959585EE-B997-4129-86C8-66BFFC1DB42D}" dt="2022-12-14T04:24:59.055" v="1900" actId="113"/>
          <ac:spMkLst>
            <pc:docMk/>
            <pc:sldMk cId="673821404" sldId="262"/>
            <ac:spMk id="65" creationId="{7B25D43C-A6D1-4ED1-B929-91EB0932CFB3}"/>
          </ac:spMkLst>
        </pc:spChg>
      </pc:sldChg>
      <pc:sldChg chg="addSp delSp modSp mod setBg setClrOvrMap">
        <pc:chgData name="Garcia, Graciela" userId="ce287fc2-6ce4-45a1-8ea3-e6d7b4662fb5" providerId="ADAL" clId="{959585EE-B997-4129-86C8-66BFFC1DB42D}" dt="2022-12-13T20:39:27.021" v="21" actId="2711"/>
        <pc:sldMkLst>
          <pc:docMk/>
          <pc:sldMk cId="1295832790" sldId="263"/>
        </pc:sldMkLst>
        <pc:spChg chg="mod ord">
          <ac:chgData name="Garcia, Graciela" userId="ce287fc2-6ce4-45a1-8ea3-e6d7b4662fb5" providerId="ADAL" clId="{959585EE-B997-4129-86C8-66BFFC1DB42D}" dt="2022-12-13T20:39:27.021" v="21" actId="2711"/>
          <ac:spMkLst>
            <pc:docMk/>
            <pc:sldMk cId="1295832790" sldId="263"/>
            <ac:spMk id="2" creationId="{3B64D756-DE21-4FE1-BC0F-7BDBB3375BE9}"/>
          </ac:spMkLst>
        </pc:spChg>
        <pc:spChg chg="mod ord">
          <ac:chgData name="Garcia, Graciela" userId="ce287fc2-6ce4-45a1-8ea3-e6d7b4662fb5" providerId="ADAL" clId="{959585EE-B997-4129-86C8-66BFFC1DB42D}" dt="2022-12-13T20:38:37.610" v="18" actId="5793"/>
          <ac:spMkLst>
            <pc:docMk/>
            <pc:sldMk cId="1295832790" sldId="263"/>
            <ac:spMk id="4" creationId="{AFF5CA49-39E4-43F9-932C-6F1982BC0C0A}"/>
          </ac:spMkLst>
        </pc:spChg>
        <pc:spChg chg="add del">
          <ac:chgData name="Garcia, Graciela" userId="ce287fc2-6ce4-45a1-8ea3-e6d7b4662fb5" providerId="ADAL" clId="{959585EE-B997-4129-86C8-66BFFC1DB42D}" dt="2022-12-13T20:35:35.202" v="3" actId="26606"/>
          <ac:spMkLst>
            <pc:docMk/>
            <pc:sldMk cId="1295832790" sldId="263"/>
            <ac:spMk id="3081" creationId="{D7A453D2-15D8-4403-815F-291FA16340D9}"/>
          </ac:spMkLst>
        </pc:spChg>
        <pc:spChg chg="add del">
          <ac:chgData name="Garcia, Graciela" userId="ce287fc2-6ce4-45a1-8ea3-e6d7b4662fb5" providerId="ADAL" clId="{959585EE-B997-4129-86C8-66BFFC1DB42D}" dt="2022-12-13T20:35:35.202" v="3" actId="26606"/>
          <ac:spMkLst>
            <pc:docMk/>
            <pc:sldMk cId="1295832790" sldId="263"/>
            <ac:spMk id="3083" creationId="{8161EA6B-09CA-445B-AB0D-8DF76FA92DEF}"/>
          </ac:spMkLst>
        </pc:spChg>
        <pc:spChg chg="add del">
          <ac:chgData name="Garcia, Graciela" userId="ce287fc2-6ce4-45a1-8ea3-e6d7b4662fb5" providerId="ADAL" clId="{959585EE-B997-4129-86C8-66BFFC1DB42D}" dt="2022-12-13T20:35:42.959" v="9" actId="26606"/>
          <ac:spMkLst>
            <pc:docMk/>
            <pc:sldMk cId="1295832790" sldId="263"/>
            <ac:spMk id="3087" creationId="{98DE6C44-43F8-4DE4-AB81-66853FFEA09A}"/>
          </ac:spMkLst>
        </pc:spChg>
        <pc:spChg chg="add del">
          <ac:chgData name="Garcia, Graciela" userId="ce287fc2-6ce4-45a1-8ea3-e6d7b4662fb5" providerId="ADAL" clId="{959585EE-B997-4129-86C8-66BFFC1DB42D}" dt="2022-12-13T20:35:42.959" v="9" actId="26606"/>
          <ac:spMkLst>
            <pc:docMk/>
            <pc:sldMk cId="1295832790" sldId="263"/>
            <ac:spMk id="3089" creationId="{2409529B-9B56-4F10-BE4D-F934DB89E57E}"/>
          </ac:spMkLst>
        </pc:spChg>
        <pc:spChg chg="add del">
          <ac:chgData name="Garcia, Graciela" userId="ce287fc2-6ce4-45a1-8ea3-e6d7b4662fb5" providerId="ADAL" clId="{959585EE-B997-4129-86C8-66BFFC1DB42D}" dt="2022-12-13T20:35:35.202" v="3" actId="26606"/>
          <ac:spMkLst>
            <pc:docMk/>
            <pc:sldMk cId="1295832790" sldId="263"/>
            <ac:spMk id="3099" creationId="{B8114C98-A349-4111-A123-E8EAB86ABE30}"/>
          </ac:spMkLst>
        </pc:spChg>
        <pc:spChg chg="add del">
          <ac:chgData name="Garcia, Graciela" userId="ce287fc2-6ce4-45a1-8ea3-e6d7b4662fb5" providerId="ADAL" clId="{959585EE-B997-4129-86C8-66BFFC1DB42D}" dt="2022-12-13T20:35:35.202" v="3" actId="26606"/>
          <ac:spMkLst>
            <pc:docMk/>
            <pc:sldMk cId="1295832790" sldId="263"/>
            <ac:spMk id="3107" creationId="{E2D3D3F2-ABBB-4453-B1C5-1BEBF7E4DD56}"/>
          </ac:spMkLst>
        </pc:spChg>
        <pc:spChg chg="add del">
          <ac:chgData name="Garcia, Graciela" userId="ce287fc2-6ce4-45a1-8ea3-e6d7b4662fb5" providerId="ADAL" clId="{959585EE-B997-4129-86C8-66BFFC1DB42D}" dt="2022-12-13T20:35:38.784" v="5" actId="26606"/>
          <ac:spMkLst>
            <pc:docMk/>
            <pc:sldMk cId="1295832790" sldId="263"/>
            <ac:spMk id="3115" creationId="{AD96FDFD-4E42-4A06-B8B5-768A1DB9C2A9}"/>
          </ac:spMkLst>
        </pc:spChg>
        <pc:spChg chg="add del">
          <ac:chgData name="Garcia, Graciela" userId="ce287fc2-6ce4-45a1-8ea3-e6d7b4662fb5" providerId="ADAL" clId="{959585EE-B997-4129-86C8-66BFFC1DB42D}" dt="2022-12-13T20:35:40.817" v="7" actId="26606"/>
          <ac:spMkLst>
            <pc:docMk/>
            <pc:sldMk cId="1295832790" sldId="263"/>
            <ac:spMk id="3117" creationId="{B3684CCF-CEBB-4D8E-A366-95E43D4C790B}"/>
          </ac:spMkLst>
        </pc:spChg>
        <pc:spChg chg="add del">
          <ac:chgData name="Garcia, Graciela" userId="ce287fc2-6ce4-45a1-8ea3-e6d7b4662fb5" providerId="ADAL" clId="{959585EE-B997-4129-86C8-66BFFC1DB42D}" dt="2022-12-13T20:35:40.817" v="7" actId="26606"/>
          <ac:spMkLst>
            <pc:docMk/>
            <pc:sldMk cId="1295832790" sldId="263"/>
            <ac:spMk id="3118" creationId="{70BEB1E7-2F88-40BC-B73D-42E5B6F80BFC}"/>
          </ac:spMkLst>
        </pc:spChg>
        <pc:spChg chg="add del">
          <ac:chgData name="Garcia, Graciela" userId="ce287fc2-6ce4-45a1-8ea3-e6d7b4662fb5" providerId="ADAL" clId="{959585EE-B997-4129-86C8-66BFFC1DB42D}" dt="2022-12-13T20:35:42.959" v="9" actId="26606"/>
          <ac:spMkLst>
            <pc:docMk/>
            <pc:sldMk cId="1295832790" sldId="263"/>
            <ac:spMk id="3120" creationId="{B3F59054-3394-4D87-8BD0-A28DCD47F1BC}"/>
          </ac:spMkLst>
        </pc:spChg>
        <pc:spChg chg="add del">
          <ac:chgData name="Garcia, Graciela" userId="ce287fc2-6ce4-45a1-8ea3-e6d7b4662fb5" providerId="ADAL" clId="{959585EE-B997-4129-86C8-66BFFC1DB42D}" dt="2022-12-13T20:35:42.959" v="9" actId="26606"/>
          <ac:spMkLst>
            <pc:docMk/>
            <pc:sldMk cId="1295832790" sldId="263"/>
            <ac:spMk id="3121" creationId="{2FE0ABA9-CAF1-4816-837D-5F28AAA08E0A}"/>
          </ac:spMkLst>
        </pc:spChg>
        <pc:spChg chg="add del">
          <ac:chgData name="Garcia, Graciela" userId="ce287fc2-6ce4-45a1-8ea3-e6d7b4662fb5" providerId="ADAL" clId="{959585EE-B997-4129-86C8-66BFFC1DB42D}" dt="2022-12-13T20:35:42.959" v="9" actId="26606"/>
          <ac:spMkLst>
            <pc:docMk/>
            <pc:sldMk cId="1295832790" sldId="263"/>
            <ac:spMk id="3122" creationId="{BC8B9C14-70F0-4F42-85FF-0DD3D5A585A5}"/>
          </ac:spMkLst>
        </pc:spChg>
        <pc:spChg chg="add del">
          <ac:chgData name="Garcia, Graciela" userId="ce287fc2-6ce4-45a1-8ea3-e6d7b4662fb5" providerId="ADAL" clId="{959585EE-B997-4129-86C8-66BFFC1DB42D}" dt="2022-12-13T20:35:56.140" v="11" actId="26606"/>
          <ac:spMkLst>
            <pc:docMk/>
            <pc:sldMk cId="1295832790" sldId="263"/>
            <ac:spMk id="3124" creationId="{0550F5B9-399F-4FAD-AE6C-ED65F9A43A74}"/>
          </ac:spMkLst>
        </pc:spChg>
        <pc:spChg chg="add del">
          <ac:chgData name="Garcia, Graciela" userId="ce287fc2-6ce4-45a1-8ea3-e6d7b4662fb5" providerId="ADAL" clId="{959585EE-B997-4129-86C8-66BFFC1DB42D}" dt="2022-12-13T20:35:56.140" v="11" actId="26606"/>
          <ac:spMkLst>
            <pc:docMk/>
            <pc:sldMk cId="1295832790" sldId="263"/>
            <ac:spMk id="3125" creationId="{C062E60F-5CD4-4268-8359-8076634680E5}"/>
          </ac:spMkLst>
        </pc:spChg>
        <pc:spChg chg="add del">
          <ac:chgData name="Garcia, Graciela" userId="ce287fc2-6ce4-45a1-8ea3-e6d7b4662fb5" providerId="ADAL" clId="{959585EE-B997-4129-86C8-66BFFC1DB42D}" dt="2022-12-13T20:35:56.140" v="11" actId="26606"/>
          <ac:spMkLst>
            <pc:docMk/>
            <pc:sldMk cId="1295832790" sldId="263"/>
            <ac:spMk id="3126" creationId="{BB341EC3-1810-4D33-BA3F-E2D0AA0ECFB6}"/>
          </ac:spMkLst>
        </pc:spChg>
        <pc:spChg chg="add del">
          <ac:chgData name="Garcia, Graciela" userId="ce287fc2-6ce4-45a1-8ea3-e6d7b4662fb5" providerId="ADAL" clId="{959585EE-B997-4129-86C8-66BFFC1DB42D}" dt="2022-12-13T20:35:56.140" v="11" actId="26606"/>
          <ac:spMkLst>
            <pc:docMk/>
            <pc:sldMk cId="1295832790" sldId="263"/>
            <ac:spMk id="3127" creationId="{10127CDE-2B99-47A8-BB3C-7D17519105E0}"/>
          </ac:spMkLst>
        </pc:spChg>
        <pc:spChg chg="add">
          <ac:chgData name="Garcia, Graciela" userId="ce287fc2-6ce4-45a1-8ea3-e6d7b4662fb5" providerId="ADAL" clId="{959585EE-B997-4129-86C8-66BFFC1DB42D}" dt="2022-12-13T20:35:56.148" v="12" actId="26606"/>
          <ac:spMkLst>
            <pc:docMk/>
            <pc:sldMk cId="1295832790" sldId="263"/>
            <ac:spMk id="3129" creationId="{003713C1-2FB2-413B-BF91-3AE41726FB7A}"/>
          </ac:spMkLst>
        </pc:spChg>
        <pc:spChg chg="add">
          <ac:chgData name="Garcia, Graciela" userId="ce287fc2-6ce4-45a1-8ea3-e6d7b4662fb5" providerId="ADAL" clId="{959585EE-B997-4129-86C8-66BFFC1DB42D}" dt="2022-12-13T20:35:56.148" v="12" actId="26606"/>
          <ac:spMkLst>
            <pc:docMk/>
            <pc:sldMk cId="1295832790" sldId="263"/>
            <ac:spMk id="3130" creationId="{90795B4D-5022-4A7F-A01D-8D880B7CDBE6}"/>
          </ac:spMkLst>
        </pc:spChg>
        <pc:spChg chg="add">
          <ac:chgData name="Garcia, Graciela" userId="ce287fc2-6ce4-45a1-8ea3-e6d7b4662fb5" providerId="ADAL" clId="{959585EE-B997-4129-86C8-66BFFC1DB42D}" dt="2022-12-13T20:35:56.148" v="12" actId="26606"/>
          <ac:spMkLst>
            <pc:docMk/>
            <pc:sldMk cId="1295832790" sldId="263"/>
            <ac:spMk id="3131" creationId="{AFD19018-DE7C-4796-ADF2-AD2EB0FC0D9C}"/>
          </ac:spMkLst>
        </pc:spChg>
        <pc:spChg chg="add">
          <ac:chgData name="Garcia, Graciela" userId="ce287fc2-6ce4-45a1-8ea3-e6d7b4662fb5" providerId="ADAL" clId="{959585EE-B997-4129-86C8-66BFFC1DB42D}" dt="2022-12-13T20:35:56.148" v="12" actId="26606"/>
          <ac:spMkLst>
            <pc:docMk/>
            <pc:sldMk cId="1295832790" sldId="263"/>
            <ac:spMk id="3132" creationId="{B1A0A2C2-4F85-44AF-8708-8DCA4B550CB8}"/>
          </ac:spMkLst>
        </pc:spChg>
        <pc:grpChg chg="add del">
          <ac:chgData name="Garcia, Graciela" userId="ce287fc2-6ce4-45a1-8ea3-e6d7b4662fb5" providerId="ADAL" clId="{959585EE-B997-4129-86C8-66BFFC1DB42D}" dt="2022-12-13T20:35:35.202" v="3" actId="26606"/>
          <ac:grpSpMkLst>
            <pc:docMk/>
            <pc:sldMk cId="1295832790" sldId="263"/>
            <ac:grpSpMk id="3085" creationId="{2B35F886-1102-4486-830A-34F41439CE8D}"/>
          </ac:grpSpMkLst>
        </pc:grpChg>
        <pc:grpChg chg="add del">
          <ac:chgData name="Garcia, Graciela" userId="ce287fc2-6ce4-45a1-8ea3-e6d7b4662fb5" providerId="ADAL" clId="{959585EE-B997-4129-86C8-66BFFC1DB42D}" dt="2022-12-13T20:35:35.202" v="3" actId="26606"/>
          <ac:grpSpMkLst>
            <pc:docMk/>
            <pc:sldMk cId="1295832790" sldId="263"/>
            <ac:grpSpMk id="3093" creationId="{975C268C-D419-4123-9FAD-0E2B7F9EE795}"/>
          </ac:grpSpMkLst>
        </pc:grpChg>
        <pc:grpChg chg="add del">
          <ac:chgData name="Garcia, Graciela" userId="ce287fc2-6ce4-45a1-8ea3-e6d7b4662fb5" providerId="ADAL" clId="{959585EE-B997-4129-86C8-66BFFC1DB42D}" dt="2022-12-13T20:35:35.202" v="3" actId="26606"/>
          <ac:grpSpMkLst>
            <pc:docMk/>
            <pc:sldMk cId="1295832790" sldId="263"/>
            <ac:grpSpMk id="3101" creationId="{670FB431-AE18-414D-92F4-1D12D1991152}"/>
          </ac:grpSpMkLst>
        </pc:grpChg>
        <pc:grpChg chg="add del">
          <ac:chgData name="Garcia, Graciela" userId="ce287fc2-6ce4-45a1-8ea3-e6d7b4662fb5" providerId="ADAL" clId="{959585EE-B997-4129-86C8-66BFFC1DB42D}" dt="2022-12-13T20:35:35.202" v="3" actId="26606"/>
          <ac:grpSpMkLst>
            <pc:docMk/>
            <pc:sldMk cId="1295832790" sldId="263"/>
            <ac:grpSpMk id="3109" creationId="{8214E4A5-A0D2-42C4-8D14-D2A7E495F041}"/>
          </ac:grpSpMkLst>
        </pc:grpChg>
        <pc:picChg chg="mod ord">
          <ac:chgData name="Garcia, Graciela" userId="ce287fc2-6ce4-45a1-8ea3-e6d7b4662fb5" providerId="ADAL" clId="{959585EE-B997-4129-86C8-66BFFC1DB42D}" dt="2022-12-13T20:35:56.148" v="12" actId="26606"/>
          <ac:picMkLst>
            <pc:docMk/>
            <pc:sldMk cId="1295832790" sldId="263"/>
            <ac:picMk id="6" creationId="{6679CF37-99F0-4891-981A-919E283D2DB5}"/>
          </ac:picMkLst>
        </pc:picChg>
        <pc:picChg chg="mod ord">
          <ac:chgData name="Garcia, Graciela" userId="ce287fc2-6ce4-45a1-8ea3-e6d7b4662fb5" providerId="ADAL" clId="{959585EE-B997-4129-86C8-66BFFC1DB42D}" dt="2022-12-13T20:35:56.148" v="12" actId="26606"/>
          <ac:picMkLst>
            <pc:docMk/>
            <pc:sldMk cId="1295832790" sldId="263"/>
            <ac:picMk id="7" creationId="{F401B848-2203-4535-9041-2AB3B35695D7}"/>
          </ac:picMkLst>
        </pc:picChg>
        <pc:picChg chg="mod ord">
          <ac:chgData name="Garcia, Graciela" userId="ce287fc2-6ce4-45a1-8ea3-e6d7b4662fb5" providerId="ADAL" clId="{959585EE-B997-4129-86C8-66BFFC1DB42D}" dt="2022-12-13T20:35:56.148" v="12" actId="26606"/>
          <ac:picMkLst>
            <pc:docMk/>
            <pc:sldMk cId="1295832790" sldId="263"/>
            <ac:picMk id="3076" creationId="{8517AC4F-215C-4A0F-9523-3B522A274303}"/>
          </ac:picMkLst>
        </pc:picChg>
      </pc:sldChg>
      <pc:sldChg chg="addSp delSp modSp new mod setBg">
        <pc:chgData name="Garcia, Graciela" userId="ce287fc2-6ce4-45a1-8ea3-e6d7b4662fb5" providerId="ADAL" clId="{959585EE-B997-4129-86C8-66BFFC1DB42D}" dt="2022-12-20T19:47:27.759" v="6899" actId="1076"/>
        <pc:sldMkLst>
          <pc:docMk/>
          <pc:sldMk cId="1124748081" sldId="264"/>
        </pc:sldMkLst>
        <pc:spChg chg="add del mod">
          <ac:chgData name="Garcia, Graciela" userId="ce287fc2-6ce4-45a1-8ea3-e6d7b4662fb5" providerId="ADAL" clId="{959585EE-B997-4129-86C8-66BFFC1DB42D}" dt="2022-12-14T00:36:11.606" v="406" actId="478"/>
          <ac:spMkLst>
            <pc:docMk/>
            <pc:sldMk cId="1124748081" sldId="264"/>
            <ac:spMk id="2" creationId="{8D2C9BEB-5A0A-4279-B61E-EE4E17A03BDE}"/>
          </ac:spMkLst>
        </pc:spChg>
        <pc:spChg chg="add del mod">
          <ac:chgData name="Garcia, Graciela" userId="ce287fc2-6ce4-45a1-8ea3-e6d7b4662fb5" providerId="ADAL" clId="{959585EE-B997-4129-86C8-66BFFC1DB42D}" dt="2022-12-14T00:34:48.400" v="386"/>
          <ac:spMkLst>
            <pc:docMk/>
            <pc:sldMk cId="1124748081" sldId="264"/>
            <ac:spMk id="3" creationId="{999686C3-A19B-4AF2-AF3A-1106D612078E}"/>
          </ac:spMkLst>
        </pc:spChg>
        <pc:spChg chg="add del mod">
          <ac:chgData name="Garcia, Graciela" userId="ce287fc2-6ce4-45a1-8ea3-e6d7b4662fb5" providerId="ADAL" clId="{959585EE-B997-4129-86C8-66BFFC1DB42D}" dt="2022-12-14T00:36:00.779" v="404"/>
          <ac:spMkLst>
            <pc:docMk/>
            <pc:sldMk cId="1124748081" sldId="264"/>
            <ac:spMk id="4" creationId="{384034D4-5635-445D-A5D5-403718B64A91}"/>
          </ac:spMkLst>
        </pc:spChg>
        <pc:spChg chg="add del mod">
          <ac:chgData name="Garcia, Graciela" userId="ce287fc2-6ce4-45a1-8ea3-e6d7b4662fb5" providerId="ADAL" clId="{959585EE-B997-4129-86C8-66BFFC1DB42D}" dt="2022-12-14T00:35:36.002" v="397"/>
          <ac:spMkLst>
            <pc:docMk/>
            <pc:sldMk cId="1124748081" sldId="264"/>
            <ac:spMk id="5" creationId="{37DFA273-5E44-408F-843A-9434250C3919}"/>
          </ac:spMkLst>
        </pc:spChg>
        <pc:spChg chg="add mod">
          <ac:chgData name="Garcia, Graciela" userId="ce287fc2-6ce4-45a1-8ea3-e6d7b4662fb5" providerId="ADAL" clId="{959585EE-B997-4129-86C8-66BFFC1DB42D}" dt="2022-12-14T00:45:19.598" v="638" actId="1076"/>
          <ac:spMkLst>
            <pc:docMk/>
            <pc:sldMk cId="1124748081" sldId="264"/>
            <ac:spMk id="6" creationId="{20886497-A8D5-4605-A195-0CF1373A599E}"/>
          </ac:spMkLst>
        </pc:spChg>
        <pc:spChg chg="add mod">
          <ac:chgData name="Garcia, Graciela" userId="ce287fc2-6ce4-45a1-8ea3-e6d7b4662fb5" providerId="ADAL" clId="{959585EE-B997-4129-86C8-66BFFC1DB42D}" dt="2022-12-14T00:45:21.469" v="639" actId="1076"/>
          <ac:spMkLst>
            <pc:docMk/>
            <pc:sldMk cId="1124748081" sldId="264"/>
            <ac:spMk id="7" creationId="{72D84CF6-840D-4C39-9807-CCAA0E236A65}"/>
          </ac:spMkLst>
        </pc:spChg>
        <pc:spChg chg="add mod">
          <ac:chgData name="Garcia, Graciela" userId="ce287fc2-6ce4-45a1-8ea3-e6d7b4662fb5" providerId="ADAL" clId="{959585EE-B997-4129-86C8-66BFFC1DB42D}" dt="2022-12-14T00:39:22.540" v="417" actId="1076"/>
          <ac:spMkLst>
            <pc:docMk/>
            <pc:sldMk cId="1124748081" sldId="264"/>
            <ac:spMk id="9" creationId="{2F29C9B6-549A-4911-9A04-2D5116242645}"/>
          </ac:spMkLst>
        </pc:spChg>
        <pc:spChg chg="add mod">
          <ac:chgData name="Garcia, Graciela" userId="ce287fc2-6ce4-45a1-8ea3-e6d7b4662fb5" providerId="ADAL" clId="{959585EE-B997-4129-86C8-66BFFC1DB42D}" dt="2022-12-14T00:40:40.496" v="419" actId="1076"/>
          <ac:spMkLst>
            <pc:docMk/>
            <pc:sldMk cId="1124748081" sldId="264"/>
            <ac:spMk id="10" creationId="{E61C4D84-8D38-4EA4-9BB4-102459C89213}"/>
          </ac:spMkLst>
        </pc:spChg>
        <pc:spChg chg="add del mod">
          <ac:chgData name="Garcia, Graciela" userId="ce287fc2-6ce4-45a1-8ea3-e6d7b4662fb5" providerId="ADAL" clId="{959585EE-B997-4129-86C8-66BFFC1DB42D}" dt="2022-12-14T00:43:12.893" v="618" actId="478"/>
          <ac:spMkLst>
            <pc:docMk/>
            <pc:sldMk cId="1124748081" sldId="264"/>
            <ac:spMk id="11" creationId="{689F37C0-289D-4B87-83DC-3D0AE6B895CA}"/>
          </ac:spMkLst>
        </pc:spChg>
        <pc:spChg chg="add mod">
          <ac:chgData name="Garcia, Graciela" userId="ce287fc2-6ce4-45a1-8ea3-e6d7b4662fb5" providerId="ADAL" clId="{959585EE-B997-4129-86C8-66BFFC1DB42D}" dt="2022-12-14T00:45:14.855" v="636" actId="1076"/>
          <ac:spMkLst>
            <pc:docMk/>
            <pc:sldMk cId="1124748081" sldId="264"/>
            <ac:spMk id="12" creationId="{B479E374-F759-4B8B-90A9-AE40594FF1A8}"/>
          </ac:spMkLst>
        </pc:spChg>
        <pc:spChg chg="add mod">
          <ac:chgData name="Garcia, Graciela" userId="ce287fc2-6ce4-45a1-8ea3-e6d7b4662fb5" providerId="ADAL" clId="{959585EE-B997-4129-86C8-66BFFC1DB42D}" dt="2022-12-14T00:45:13.795" v="635" actId="1076"/>
          <ac:spMkLst>
            <pc:docMk/>
            <pc:sldMk cId="1124748081" sldId="264"/>
            <ac:spMk id="13" creationId="{7749CE47-76CF-4A87-A445-475B9CCAF880}"/>
          </ac:spMkLst>
        </pc:spChg>
        <pc:spChg chg="add mod">
          <ac:chgData name="Garcia, Graciela" userId="ce287fc2-6ce4-45a1-8ea3-e6d7b4662fb5" providerId="ADAL" clId="{959585EE-B997-4129-86C8-66BFFC1DB42D}" dt="2022-12-20T19:47:17.305" v="6898" actId="1076"/>
          <ac:spMkLst>
            <pc:docMk/>
            <pc:sldMk cId="1124748081" sldId="264"/>
            <ac:spMk id="14" creationId="{3879C95B-9BBC-4921-8776-A668B9AB9EC9}"/>
          </ac:spMkLst>
        </pc:spChg>
        <pc:spChg chg="add mod">
          <ac:chgData name="Garcia, Graciela" userId="ce287fc2-6ce4-45a1-8ea3-e6d7b4662fb5" providerId="ADAL" clId="{959585EE-B997-4129-86C8-66BFFC1DB42D}" dt="2022-12-14T00:47:06.093" v="666" actId="207"/>
          <ac:spMkLst>
            <pc:docMk/>
            <pc:sldMk cId="1124748081" sldId="264"/>
            <ac:spMk id="15" creationId="{152CCCD6-6314-4B6D-8A2E-A96C91635501}"/>
          </ac:spMkLst>
        </pc:spChg>
        <pc:spChg chg="add mod">
          <ac:chgData name="Garcia, Graciela" userId="ce287fc2-6ce4-45a1-8ea3-e6d7b4662fb5" providerId="ADAL" clId="{959585EE-B997-4129-86C8-66BFFC1DB42D}" dt="2022-12-20T19:47:27.759" v="6899" actId="1076"/>
          <ac:spMkLst>
            <pc:docMk/>
            <pc:sldMk cId="1124748081" sldId="264"/>
            <ac:spMk id="16" creationId="{20ACC86C-A423-4C74-83D6-3F3F2E846A60}"/>
          </ac:spMkLst>
        </pc:spChg>
        <pc:spChg chg="add mod">
          <ac:chgData name="Garcia, Graciela" userId="ce287fc2-6ce4-45a1-8ea3-e6d7b4662fb5" providerId="ADAL" clId="{959585EE-B997-4129-86C8-66BFFC1DB42D}" dt="2022-12-14T00:50:11.212" v="681" actId="1076"/>
          <ac:spMkLst>
            <pc:docMk/>
            <pc:sldMk cId="1124748081" sldId="264"/>
            <ac:spMk id="18" creationId="{71473FF8-2527-43A8-9406-8F2A831A7D32}"/>
          </ac:spMkLst>
        </pc:spChg>
        <pc:picChg chg="add del mod">
          <ac:chgData name="Garcia, Graciela" userId="ce287fc2-6ce4-45a1-8ea3-e6d7b4662fb5" providerId="ADAL" clId="{959585EE-B997-4129-86C8-66BFFC1DB42D}" dt="2022-12-14T00:39:17.053" v="415" actId="478"/>
          <ac:picMkLst>
            <pc:docMk/>
            <pc:sldMk cId="1124748081" sldId="264"/>
            <ac:picMk id="8" creationId="{BE7E9CC4-DA97-4CDA-896F-2EA6BCFFA051}"/>
          </ac:picMkLst>
        </pc:picChg>
        <pc:picChg chg="add del mod">
          <ac:chgData name="Garcia, Graciela" userId="ce287fc2-6ce4-45a1-8ea3-e6d7b4662fb5" providerId="ADAL" clId="{959585EE-B997-4129-86C8-66BFFC1DB42D}" dt="2022-12-14T00:43:32.304" v="628"/>
          <ac:picMkLst>
            <pc:docMk/>
            <pc:sldMk cId="1124748081" sldId="264"/>
            <ac:picMk id="1026" creationId="{66E7ABC7-6389-42F9-83AB-837DFA407D81}"/>
          </ac:picMkLst>
        </pc:picChg>
        <pc:picChg chg="add del mod">
          <ac:chgData name="Garcia, Graciela" userId="ce287fc2-6ce4-45a1-8ea3-e6d7b4662fb5" providerId="ADAL" clId="{959585EE-B997-4129-86C8-66BFFC1DB42D}" dt="2022-12-14T00:50:01.885" v="679" actId="478"/>
          <ac:picMkLst>
            <pc:docMk/>
            <pc:sldMk cId="1124748081" sldId="264"/>
            <ac:picMk id="1028" creationId="{2B358E5D-E7BB-452B-94EF-A9996275280E}"/>
          </ac:picMkLst>
        </pc:picChg>
      </pc:sldChg>
      <pc:sldChg chg="addSp delSp modSp new mod setBg">
        <pc:chgData name="Garcia, Graciela" userId="ce287fc2-6ce4-45a1-8ea3-e6d7b4662fb5" providerId="ADAL" clId="{959585EE-B997-4129-86C8-66BFFC1DB42D}" dt="2022-12-14T05:38:24.390" v="2207"/>
        <pc:sldMkLst>
          <pc:docMk/>
          <pc:sldMk cId="2185817766" sldId="265"/>
        </pc:sldMkLst>
        <pc:spChg chg="add mod">
          <ac:chgData name="Garcia, Graciela" userId="ce287fc2-6ce4-45a1-8ea3-e6d7b4662fb5" providerId="ADAL" clId="{959585EE-B997-4129-86C8-66BFFC1DB42D}" dt="2022-12-14T01:24:22.661" v="1870" actId="1076"/>
          <ac:spMkLst>
            <pc:docMk/>
            <pc:sldMk cId="2185817766" sldId="265"/>
            <ac:spMk id="2" creationId="{C40F661B-1754-4CDE-8EB4-D4324CCA2D07}"/>
          </ac:spMkLst>
        </pc:spChg>
        <pc:spChg chg="add mod">
          <ac:chgData name="Garcia, Graciela" userId="ce287fc2-6ce4-45a1-8ea3-e6d7b4662fb5" providerId="ADAL" clId="{959585EE-B997-4129-86C8-66BFFC1DB42D}" dt="2022-12-14T05:38:20.300" v="2205" actId="20577"/>
          <ac:spMkLst>
            <pc:docMk/>
            <pc:sldMk cId="2185817766" sldId="265"/>
            <ac:spMk id="3" creationId="{976F5941-3631-425F-8CAC-5ED7C1C22C6C}"/>
          </ac:spMkLst>
        </pc:spChg>
        <pc:spChg chg="add mod">
          <ac:chgData name="Garcia, Graciela" userId="ce287fc2-6ce4-45a1-8ea3-e6d7b4662fb5" providerId="ADAL" clId="{959585EE-B997-4129-86C8-66BFFC1DB42D}" dt="2022-12-14T05:32:47.545" v="2201" actId="1076"/>
          <ac:spMkLst>
            <pc:docMk/>
            <pc:sldMk cId="2185817766" sldId="265"/>
            <ac:spMk id="4" creationId="{93FB0A0D-8A8A-4180-A760-419E5377A287}"/>
          </ac:spMkLst>
        </pc:spChg>
        <pc:spChg chg="add mod">
          <ac:chgData name="Garcia, Graciela" userId="ce287fc2-6ce4-45a1-8ea3-e6d7b4662fb5" providerId="ADAL" clId="{959585EE-B997-4129-86C8-66BFFC1DB42D}" dt="2022-12-14T04:27:37.474" v="2001" actId="1076"/>
          <ac:spMkLst>
            <pc:docMk/>
            <pc:sldMk cId="2185817766" sldId="265"/>
            <ac:spMk id="5" creationId="{16EFC6DB-3074-44BA-B8DD-5C553955C1CC}"/>
          </ac:spMkLst>
        </pc:spChg>
        <pc:spChg chg="add del mod">
          <ac:chgData name="Garcia, Graciela" userId="ce287fc2-6ce4-45a1-8ea3-e6d7b4662fb5" providerId="ADAL" clId="{959585EE-B997-4129-86C8-66BFFC1DB42D}" dt="2022-12-14T01:20:45.578" v="1823"/>
          <ac:spMkLst>
            <pc:docMk/>
            <pc:sldMk cId="2185817766" sldId="265"/>
            <ac:spMk id="6" creationId="{66FF791B-823F-466F-807B-DB52A77D70A8}"/>
          </ac:spMkLst>
        </pc:spChg>
        <pc:spChg chg="add mod">
          <ac:chgData name="Garcia, Graciela" userId="ce287fc2-6ce4-45a1-8ea3-e6d7b4662fb5" providerId="ADAL" clId="{959585EE-B997-4129-86C8-66BFFC1DB42D}" dt="2022-12-14T01:23:10.780" v="1858" actId="14100"/>
          <ac:spMkLst>
            <pc:docMk/>
            <pc:sldMk cId="2185817766" sldId="265"/>
            <ac:spMk id="9" creationId="{85CA002D-A462-422E-BDFF-FF16CF2AA73C}"/>
          </ac:spMkLst>
        </pc:spChg>
        <pc:spChg chg="add del mod">
          <ac:chgData name="Garcia, Graciela" userId="ce287fc2-6ce4-45a1-8ea3-e6d7b4662fb5" providerId="ADAL" clId="{959585EE-B997-4129-86C8-66BFFC1DB42D}" dt="2022-12-14T01:22:12.113" v="1836"/>
          <ac:spMkLst>
            <pc:docMk/>
            <pc:sldMk cId="2185817766" sldId="265"/>
            <ac:spMk id="10" creationId="{5B3B5AD3-190D-467E-9B25-9C0F6E51ECC3}"/>
          </ac:spMkLst>
        </pc:spChg>
        <pc:spChg chg="add mod">
          <ac:chgData name="Garcia, Graciela" userId="ce287fc2-6ce4-45a1-8ea3-e6d7b4662fb5" providerId="ADAL" clId="{959585EE-B997-4129-86C8-66BFFC1DB42D}" dt="2022-12-14T05:32:55.861" v="2202" actId="14100"/>
          <ac:spMkLst>
            <pc:docMk/>
            <pc:sldMk cId="2185817766" sldId="265"/>
            <ac:spMk id="11" creationId="{1057FEA4-A6E9-423A-9157-E1FC23277EB2}"/>
          </ac:spMkLst>
        </pc:spChg>
        <pc:spChg chg="add del mod">
          <ac:chgData name="Garcia, Graciela" userId="ce287fc2-6ce4-45a1-8ea3-e6d7b4662fb5" providerId="ADAL" clId="{959585EE-B997-4129-86C8-66BFFC1DB42D}" dt="2022-12-14T05:38:24.390" v="2207"/>
          <ac:spMkLst>
            <pc:docMk/>
            <pc:sldMk cId="2185817766" sldId="265"/>
            <ac:spMk id="12" creationId="{85D21B02-4C38-4911-A162-9051772CAE26}"/>
          </ac:spMkLst>
        </pc:spChg>
        <pc:picChg chg="add mod">
          <ac:chgData name="Garcia, Graciela" userId="ce287fc2-6ce4-45a1-8ea3-e6d7b4662fb5" providerId="ADAL" clId="{959585EE-B997-4129-86C8-66BFFC1DB42D}" dt="2022-12-14T01:24:34.173" v="1872" actId="1076"/>
          <ac:picMkLst>
            <pc:docMk/>
            <pc:sldMk cId="2185817766" sldId="265"/>
            <ac:picMk id="7" creationId="{B5004C1E-2D55-4C8B-809F-3203296BA394}"/>
          </ac:picMkLst>
        </pc:picChg>
        <pc:picChg chg="add mod">
          <ac:chgData name="Garcia, Graciela" userId="ce287fc2-6ce4-45a1-8ea3-e6d7b4662fb5" providerId="ADAL" clId="{959585EE-B997-4129-86C8-66BFFC1DB42D}" dt="2022-12-14T01:23:43.678" v="1864" actId="1076"/>
          <ac:picMkLst>
            <pc:docMk/>
            <pc:sldMk cId="2185817766" sldId="265"/>
            <ac:picMk id="8" creationId="{B8C9709C-2814-4144-B172-8B0D25F46E5F}"/>
          </ac:picMkLst>
        </pc:picChg>
      </pc:sldChg>
      <pc:sldChg chg="addSp modSp new mod setBg">
        <pc:chgData name="Garcia, Graciela" userId="ce287fc2-6ce4-45a1-8ea3-e6d7b4662fb5" providerId="ADAL" clId="{959585EE-B997-4129-86C8-66BFFC1DB42D}" dt="2022-12-20T19:49:20.137" v="6923" actId="2711"/>
        <pc:sldMkLst>
          <pc:docMk/>
          <pc:sldMk cId="3071905425" sldId="266"/>
        </pc:sldMkLst>
        <pc:spChg chg="add mod">
          <ac:chgData name="Garcia, Graciela" userId="ce287fc2-6ce4-45a1-8ea3-e6d7b4662fb5" providerId="ADAL" clId="{959585EE-B997-4129-86C8-66BFFC1DB42D}" dt="2022-12-14T05:41:52.826" v="2280" actId="1076"/>
          <ac:spMkLst>
            <pc:docMk/>
            <pc:sldMk cId="3071905425" sldId="266"/>
            <ac:spMk id="5" creationId="{30468914-C697-4745-8990-8C8D0C434CC8}"/>
          </ac:spMkLst>
        </pc:spChg>
        <pc:spChg chg="add mod">
          <ac:chgData name="Garcia, Graciela" userId="ce287fc2-6ce4-45a1-8ea3-e6d7b4662fb5" providerId="ADAL" clId="{959585EE-B997-4129-86C8-66BFFC1DB42D}" dt="2022-12-20T19:49:20.137" v="6923" actId="2711"/>
          <ac:spMkLst>
            <pc:docMk/>
            <pc:sldMk cId="3071905425" sldId="266"/>
            <ac:spMk id="6" creationId="{D8C12040-9F02-4EDE-A3E7-16553BE1F224}"/>
          </ac:spMkLst>
        </pc:spChg>
        <pc:grpChg chg="add mod">
          <ac:chgData name="Garcia, Graciela" userId="ce287fc2-6ce4-45a1-8ea3-e6d7b4662fb5" providerId="ADAL" clId="{959585EE-B997-4129-86C8-66BFFC1DB42D}" dt="2022-12-14T05:41:48.224" v="2279" actId="1076"/>
          <ac:grpSpMkLst>
            <pc:docMk/>
            <pc:sldMk cId="3071905425" sldId="266"/>
            <ac:grpSpMk id="2" creationId="{0CADF842-616A-4C0F-8004-9CBBFA1A54B4}"/>
          </ac:grpSpMkLst>
        </pc:grpChg>
        <pc:picChg chg="mod">
          <ac:chgData name="Garcia, Graciela" userId="ce287fc2-6ce4-45a1-8ea3-e6d7b4662fb5" providerId="ADAL" clId="{959585EE-B997-4129-86C8-66BFFC1DB42D}" dt="2022-12-14T05:39:30.237" v="2208"/>
          <ac:picMkLst>
            <pc:docMk/>
            <pc:sldMk cId="3071905425" sldId="266"/>
            <ac:picMk id="3" creationId="{78FD5F71-F080-4241-B5A3-9903D9F50798}"/>
          </ac:picMkLst>
        </pc:picChg>
        <pc:picChg chg="mod">
          <ac:chgData name="Garcia, Graciela" userId="ce287fc2-6ce4-45a1-8ea3-e6d7b4662fb5" providerId="ADAL" clId="{959585EE-B997-4129-86C8-66BFFC1DB42D}" dt="2022-12-14T05:39:30.237" v="2208"/>
          <ac:picMkLst>
            <pc:docMk/>
            <pc:sldMk cId="3071905425" sldId="266"/>
            <ac:picMk id="4" creationId="{AF950EE8-D51F-4AD6-9140-CF4F23E2C104}"/>
          </ac:picMkLst>
        </pc:picChg>
      </pc:sldChg>
      <pc:sldChg chg="addSp modSp new mod setBg">
        <pc:chgData name="Garcia, Graciela" userId="ce287fc2-6ce4-45a1-8ea3-e6d7b4662fb5" providerId="ADAL" clId="{959585EE-B997-4129-86C8-66BFFC1DB42D}" dt="2022-12-14T18:48:34.118" v="6897" actId="6549"/>
        <pc:sldMkLst>
          <pc:docMk/>
          <pc:sldMk cId="1657246443" sldId="267"/>
        </pc:sldMkLst>
        <pc:spChg chg="add mod">
          <ac:chgData name="Garcia, Graciela" userId="ce287fc2-6ce4-45a1-8ea3-e6d7b4662fb5" providerId="ADAL" clId="{959585EE-B997-4129-86C8-66BFFC1DB42D}" dt="2022-12-14T15:42:36.824" v="5443" actId="207"/>
          <ac:spMkLst>
            <pc:docMk/>
            <pc:sldMk cId="1657246443" sldId="267"/>
            <ac:spMk id="2" creationId="{CC249070-B76C-4DE8-A348-4F44A637F9D1}"/>
          </ac:spMkLst>
        </pc:spChg>
        <pc:spChg chg="add mod">
          <ac:chgData name="Garcia, Graciela" userId="ce287fc2-6ce4-45a1-8ea3-e6d7b4662fb5" providerId="ADAL" clId="{959585EE-B997-4129-86C8-66BFFC1DB42D}" dt="2022-12-14T18:48:34.118" v="6897" actId="6549"/>
          <ac:spMkLst>
            <pc:docMk/>
            <pc:sldMk cId="1657246443" sldId="267"/>
            <ac:spMk id="3" creationId="{8A48A744-8A21-4072-81B2-434CECE55AF9}"/>
          </ac:spMkLst>
        </pc:spChg>
      </pc:sldChg>
      <pc:sldChg chg="addSp delSp modSp new mod setBg">
        <pc:chgData name="Garcia, Graciela" userId="ce287fc2-6ce4-45a1-8ea3-e6d7b4662fb5" providerId="ADAL" clId="{959585EE-B997-4129-86C8-66BFFC1DB42D}" dt="2022-12-14T06:44:45.414" v="3962" actId="20577"/>
        <pc:sldMkLst>
          <pc:docMk/>
          <pc:sldMk cId="3870855005" sldId="268"/>
        </pc:sldMkLst>
        <pc:spChg chg="add mod">
          <ac:chgData name="Garcia, Graciela" userId="ce287fc2-6ce4-45a1-8ea3-e6d7b4662fb5" providerId="ADAL" clId="{959585EE-B997-4129-86C8-66BFFC1DB42D}" dt="2022-12-14T06:44:15.080" v="3953" actId="14100"/>
          <ac:spMkLst>
            <pc:docMk/>
            <pc:sldMk cId="3870855005" sldId="268"/>
            <ac:spMk id="2" creationId="{4135F237-3F09-4499-A019-7977DD05A6A9}"/>
          </ac:spMkLst>
        </pc:spChg>
        <pc:spChg chg="add del mod ord">
          <ac:chgData name="Garcia, Graciela" userId="ce287fc2-6ce4-45a1-8ea3-e6d7b4662fb5" providerId="ADAL" clId="{959585EE-B997-4129-86C8-66BFFC1DB42D}" dt="2022-12-14T06:40:52.314" v="3778" actId="1076"/>
          <ac:spMkLst>
            <pc:docMk/>
            <pc:sldMk cId="3870855005" sldId="268"/>
            <ac:spMk id="3" creationId="{09C588D7-8B36-4271-8613-99A309D3A525}"/>
          </ac:spMkLst>
        </pc:spChg>
        <pc:spChg chg="add del mod">
          <ac:chgData name="Garcia, Graciela" userId="ce287fc2-6ce4-45a1-8ea3-e6d7b4662fb5" providerId="ADAL" clId="{959585EE-B997-4129-86C8-66BFFC1DB42D}" dt="2022-12-14T06:32:19.397" v="3658"/>
          <ac:spMkLst>
            <pc:docMk/>
            <pc:sldMk cId="3870855005" sldId="268"/>
            <ac:spMk id="4" creationId="{760ECA7D-104F-45E5-9CF2-F4FC721E5DDA}"/>
          </ac:spMkLst>
        </pc:spChg>
        <pc:spChg chg="add del mod">
          <ac:chgData name="Garcia, Graciela" userId="ce287fc2-6ce4-45a1-8ea3-e6d7b4662fb5" providerId="ADAL" clId="{959585EE-B997-4129-86C8-66BFFC1DB42D}" dt="2022-12-14T06:33:48.368" v="3660" actId="478"/>
          <ac:spMkLst>
            <pc:docMk/>
            <pc:sldMk cId="3870855005" sldId="268"/>
            <ac:spMk id="5" creationId="{A8DE6AD2-6F1C-4A1F-8339-6F1D1FA3BCD1}"/>
          </ac:spMkLst>
        </pc:spChg>
        <pc:spChg chg="add del mod">
          <ac:chgData name="Garcia, Graciela" userId="ce287fc2-6ce4-45a1-8ea3-e6d7b4662fb5" providerId="ADAL" clId="{959585EE-B997-4129-86C8-66BFFC1DB42D}" dt="2022-12-14T06:38:35.730" v="3669" actId="767"/>
          <ac:spMkLst>
            <pc:docMk/>
            <pc:sldMk cId="3870855005" sldId="268"/>
            <ac:spMk id="6" creationId="{BAC932A1-E2AE-443E-84DD-FED3CC3EF9F0}"/>
          </ac:spMkLst>
        </pc:spChg>
        <pc:spChg chg="add mod">
          <ac:chgData name="Garcia, Graciela" userId="ce287fc2-6ce4-45a1-8ea3-e6d7b4662fb5" providerId="ADAL" clId="{959585EE-B997-4129-86C8-66BFFC1DB42D}" dt="2022-12-14T06:39:37.228" v="3707" actId="1076"/>
          <ac:spMkLst>
            <pc:docMk/>
            <pc:sldMk cId="3870855005" sldId="268"/>
            <ac:spMk id="7" creationId="{002F8770-7B10-4258-BBA9-5392D9C15B26}"/>
          </ac:spMkLst>
        </pc:spChg>
        <pc:spChg chg="add mod">
          <ac:chgData name="Garcia, Graciela" userId="ce287fc2-6ce4-45a1-8ea3-e6d7b4662fb5" providerId="ADAL" clId="{959585EE-B997-4129-86C8-66BFFC1DB42D}" dt="2022-12-14T06:42:00.298" v="3897" actId="1076"/>
          <ac:spMkLst>
            <pc:docMk/>
            <pc:sldMk cId="3870855005" sldId="268"/>
            <ac:spMk id="8" creationId="{B3B93D9A-00A4-40C2-A138-E5C72FDA623B}"/>
          </ac:spMkLst>
        </pc:spChg>
        <pc:spChg chg="add mod">
          <ac:chgData name="Garcia, Graciela" userId="ce287fc2-6ce4-45a1-8ea3-e6d7b4662fb5" providerId="ADAL" clId="{959585EE-B997-4129-86C8-66BFFC1DB42D}" dt="2022-12-14T06:44:45.414" v="3962" actId="20577"/>
          <ac:spMkLst>
            <pc:docMk/>
            <pc:sldMk cId="3870855005" sldId="268"/>
            <ac:spMk id="9" creationId="{83822226-6827-4C7F-81D3-B25C13D2B3F4}"/>
          </ac:spMkLst>
        </pc:spChg>
        <pc:spChg chg="add del">
          <ac:chgData name="Garcia, Graciela" userId="ce287fc2-6ce4-45a1-8ea3-e6d7b4662fb5" providerId="ADAL" clId="{959585EE-B997-4129-86C8-66BFFC1DB42D}" dt="2022-12-14T06:38:38.463" v="3672" actId="26606"/>
          <ac:spMkLst>
            <pc:docMk/>
            <pc:sldMk cId="3870855005" sldId="268"/>
            <ac:spMk id="2061" creationId="{247AB924-1B87-43FC-B7C7-B112D5C51A0E}"/>
          </ac:spMkLst>
        </pc:spChg>
        <pc:picChg chg="add mod ord">
          <ac:chgData name="Garcia, Graciela" userId="ce287fc2-6ce4-45a1-8ea3-e6d7b4662fb5" providerId="ADAL" clId="{959585EE-B997-4129-86C8-66BFFC1DB42D}" dt="2022-12-14T06:43:17.762" v="3908" actId="1076"/>
          <ac:picMkLst>
            <pc:docMk/>
            <pc:sldMk cId="3870855005" sldId="268"/>
            <ac:picMk id="2050" creationId="{41CB7E39-144D-4906-933C-11E85D9CA39C}"/>
          </ac:picMkLst>
        </pc:picChg>
        <pc:picChg chg="add mod">
          <ac:chgData name="Garcia, Graciela" userId="ce287fc2-6ce4-45a1-8ea3-e6d7b4662fb5" providerId="ADAL" clId="{959585EE-B997-4129-86C8-66BFFC1DB42D}" dt="2022-12-14T06:42:19.438" v="3900" actId="1076"/>
          <ac:picMkLst>
            <pc:docMk/>
            <pc:sldMk cId="3870855005" sldId="268"/>
            <ac:picMk id="2052" creationId="{E691EF2D-5B37-4FBF-B8F2-63CE355EC296}"/>
          </ac:picMkLst>
        </pc:picChg>
        <pc:picChg chg="add mod">
          <ac:chgData name="Garcia, Graciela" userId="ce287fc2-6ce4-45a1-8ea3-e6d7b4662fb5" providerId="ADAL" clId="{959585EE-B997-4129-86C8-66BFFC1DB42D}" dt="2022-12-14T06:43:12.368" v="3907" actId="1076"/>
          <ac:picMkLst>
            <pc:docMk/>
            <pc:sldMk cId="3870855005" sldId="268"/>
            <ac:picMk id="2054" creationId="{0EF3151E-AEC0-474A-869B-7530DE26FCA9}"/>
          </ac:picMkLst>
        </pc:picChg>
        <pc:cxnChg chg="add del">
          <ac:chgData name="Garcia, Graciela" userId="ce287fc2-6ce4-45a1-8ea3-e6d7b4662fb5" providerId="ADAL" clId="{959585EE-B997-4129-86C8-66BFFC1DB42D}" dt="2022-12-14T06:38:38.463" v="3672" actId="26606"/>
          <ac:cxnSpMkLst>
            <pc:docMk/>
            <pc:sldMk cId="3870855005" sldId="268"/>
            <ac:cxnSpMk id="2059" creationId="{99AE2756-0FC4-4155-83E7-58AAAB63E757}"/>
          </ac:cxnSpMkLst>
        </pc:cxnChg>
        <pc:cxnChg chg="add del">
          <ac:chgData name="Garcia, Graciela" userId="ce287fc2-6ce4-45a1-8ea3-e6d7b4662fb5" providerId="ADAL" clId="{959585EE-B997-4129-86C8-66BFFC1DB42D}" dt="2022-12-14T06:38:38.463" v="3672" actId="26606"/>
          <ac:cxnSpMkLst>
            <pc:docMk/>
            <pc:sldMk cId="3870855005" sldId="268"/>
            <ac:cxnSpMk id="2063" creationId="{818DC98F-4057-4645-B948-F604F39A9CFE}"/>
          </ac:cxnSpMkLst>
        </pc:cxnChg>
        <pc:cxnChg chg="add del">
          <ac:chgData name="Garcia, Graciela" userId="ce287fc2-6ce4-45a1-8ea3-e6d7b4662fb5" providerId="ADAL" clId="{959585EE-B997-4129-86C8-66BFFC1DB42D}" dt="2022-12-14T06:38:38.463" v="3672" actId="26606"/>
          <ac:cxnSpMkLst>
            <pc:docMk/>
            <pc:sldMk cId="3870855005" sldId="268"/>
            <ac:cxnSpMk id="2065" creationId="{DAD2B705-4A9B-408D-AA80-4F41045E09DE}"/>
          </ac:cxnSpMkLst>
        </pc:cxnChg>
      </pc:sldChg>
      <pc:sldChg chg="addSp delSp modSp new mod setBg">
        <pc:chgData name="Garcia, Graciela" userId="ce287fc2-6ce4-45a1-8ea3-e6d7b4662fb5" providerId="ADAL" clId="{959585EE-B997-4129-86C8-66BFFC1DB42D}" dt="2022-12-20T19:52:21.294" v="7030" actId="113"/>
        <pc:sldMkLst>
          <pc:docMk/>
          <pc:sldMk cId="153432595" sldId="269"/>
        </pc:sldMkLst>
        <pc:spChg chg="add del mod">
          <ac:chgData name="Garcia, Graciela" userId="ce287fc2-6ce4-45a1-8ea3-e6d7b4662fb5" providerId="ADAL" clId="{959585EE-B997-4129-86C8-66BFFC1DB42D}" dt="2022-12-14T06:47:41.959" v="4010" actId="478"/>
          <ac:spMkLst>
            <pc:docMk/>
            <pc:sldMk cId="153432595" sldId="269"/>
            <ac:spMk id="2" creationId="{4246E3AF-4B09-438D-88DD-7A08588318A6}"/>
          </ac:spMkLst>
        </pc:spChg>
        <pc:spChg chg="add mod">
          <ac:chgData name="Garcia, Graciela" userId="ce287fc2-6ce4-45a1-8ea3-e6d7b4662fb5" providerId="ADAL" clId="{959585EE-B997-4129-86C8-66BFFC1DB42D}" dt="2022-12-20T19:52:21.294" v="7030" actId="113"/>
          <ac:spMkLst>
            <pc:docMk/>
            <pc:sldMk cId="153432595" sldId="269"/>
            <ac:spMk id="2" creationId="{96455952-B79D-4722-B5A2-0ADCADC1BC25}"/>
          </ac:spMkLst>
        </pc:spChg>
        <pc:spChg chg="add mod">
          <ac:chgData name="Garcia, Graciela" userId="ce287fc2-6ce4-45a1-8ea3-e6d7b4662fb5" providerId="ADAL" clId="{959585EE-B997-4129-86C8-66BFFC1DB42D}" dt="2022-12-14T06:56:26.697" v="4263" actId="14100"/>
          <ac:spMkLst>
            <pc:docMk/>
            <pc:sldMk cId="153432595" sldId="269"/>
            <ac:spMk id="3" creationId="{5B20771F-F255-4150-9E25-3F0750CF79B4}"/>
          </ac:spMkLst>
        </pc:spChg>
        <pc:spChg chg="add del mod">
          <ac:chgData name="Garcia, Graciela" userId="ce287fc2-6ce4-45a1-8ea3-e6d7b4662fb5" providerId="ADAL" clId="{959585EE-B997-4129-86C8-66BFFC1DB42D}" dt="2022-12-14T06:56:37.479" v="4266"/>
          <ac:spMkLst>
            <pc:docMk/>
            <pc:sldMk cId="153432595" sldId="269"/>
            <ac:spMk id="4" creationId="{40E6F75D-84B6-4E4D-9640-FB5A3BFF5EA5}"/>
          </ac:spMkLst>
        </pc:spChg>
        <pc:spChg chg="add mod">
          <ac:chgData name="Garcia, Graciela" userId="ce287fc2-6ce4-45a1-8ea3-e6d7b4662fb5" providerId="ADAL" clId="{959585EE-B997-4129-86C8-66BFFC1DB42D}" dt="2022-12-14T06:53:51.771" v="4175" actId="14100"/>
          <ac:spMkLst>
            <pc:docMk/>
            <pc:sldMk cId="153432595" sldId="269"/>
            <ac:spMk id="5" creationId="{10FC1CB9-82F5-4314-AFC7-EBF22485DB90}"/>
          </ac:spMkLst>
        </pc:spChg>
        <pc:spChg chg="add mod">
          <ac:chgData name="Garcia, Graciela" userId="ce287fc2-6ce4-45a1-8ea3-e6d7b4662fb5" providerId="ADAL" clId="{959585EE-B997-4129-86C8-66BFFC1DB42D}" dt="2022-12-14T06:53:06.262" v="4163" actId="1076"/>
          <ac:spMkLst>
            <pc:docMk/>
            <pc:sldMk cId="153432595" sldId="269"/>
            <ac:spMk id="6" creationId="{1AF0CEC0-CCCD-4151-951F-7B8B491C84F4}"/>
          </ac:spMkLst>
        </pc:spChg>
        <pc:spChg chg="add mod">
          <ac:chgData name="Garcia, Graciela" userId="ce287fc2-6ce4-45a1-8ea3-e6d7b4662fb5" providerId="ADAL" clId="{959585EE-B997-4129-86C8-66BFFC1DB42D}" dt="2022-12-14T06:53:20.152" v="4166" actId="1076"/>
          <ac:spMkLst>
            <pc:docMk/>
            <pc:sldMk cId="153432595" sldId="269"/>
            <ac:spMk id="7" creationId="{CDB6055A-DE6A-4B0D-A37D-A418D5892275}"/>
          </ac:spMkLst>
        </pc:spChg>
        <pc:spChg chg="add mod">
          <ac:chgData name="Garcia, Graciela" userId="ce287fc2-6ce4-45a1-8ea3-e6d7b4662fb5" providerId="ADAL" clId="{959585EE-B997-4129-86C8-66BFFC1DB42D}" dt="2022-12-14T06:53:25.194" v="4168" actId="1076"/>
          <ac:spMkLst>
            <pc:docMk/>
            <pc:sldMk cId="153432595" sldId="269"/>
            <ac:spMk id="8" creationId="{FC1B5875-F983-4D64-888A-80BF0B0A306B}"/>
          </ac:spMkLst>
        </pc:spChg>
        <pc:spChg chg="add mod">
          <ac:chgData name="Garcia, Graciela" userId="ce287fc2-6ce4-45a1-8ea3-e6d7b4662fb5" providerId="ADAL" clId="{959585EE-B997-4129-86C8-66BFFC1DB42D}" dt="2022-12-14T06:53:08.692" v="4164" actId="1076"/>
          <ac:spMkLst>
            <pc:docMk/>
            <pc:sldMk cId="153432595" sldId="269"/>
            <ac:spMk id="9" creationId="{4BC69FBD-7FAC-4304-8681-CFE3FEAE44CA}"/>
          </ac:spMkLst>
        </pc:spChg>
        <pc:spChg chg="add mod">
          <ac:chgData name="Garcia, Graciela" userId="ce287fc2-6ce4-45a1-8ea3-e6d7b4662fb5" providerId="ADAL" clId="{959585EE-B997-4129-86C8-66BFFC1DB42D}" dt="2022-12-14T15:13:43.890" v="4304" actId="1076"/>
          <ac:spMkLst>
            <pc:docMk/>
            <pc:sldMk cId="153432595" sldId="269"/>
            <ac:spMk id="10" creationId="{CFCC0CC3-A199-4551-A33F-E7F466049CB5}"/>
          </ac:spMkLst>
        </pc:spChg>
        <pc:spChg chg="add mod">
          <ac:chgData name="Garcia, Graciela" userId="ce287fc2-6ce4-45a1-8ea3-e6d7b4662fb5" providerId="ADAL" clId="{959585EE-B997-4129-86C8-66BFFC1DB42D}" dt="2022-12-14T06:51:47.295" v="4153" actId="1076"/>
          <ac:spMkLst>
            <pc:docMk/>
            <pc:sldMk cId="153432595" sldId="269"/>
            <ac:spMk id="11" creationId="{5A1843DE-219C-4EE1-860A-E7D67C3D0660}"/>
          </ac:spMkLst>
        </pc:spChg>
        <pc:spChg chg="add mod">
          <ac:chgData name="Garcia, Graciela" userId="ce287fc2-6ce4-45a1-8ea3-e6d7b4662fb5" providerId="ADAL" clId="{959585EE-B997-4129-86C8-66BFFC1DB42D}" dt="2022-12-14T06:56:36.092" v="4264" actId="1076"/>
          <ac:spMkLst>
            <pc:docMk/>
            <pc:sldMk cId="153432595" sldId="269"/>
            <ac:spMk id="12" creationId="{FD0D72CD-4355-416F-A0FA-803604F68AFB}"/>
          </ac:spMkLst>
        </pc:spChg>
      </pc:sldChg>
      <pc:sldChg chg="addSp delSp modSp new mod setBg">
        <pc:chgData name="Garcia, Graciela" userId="ce287fc2-6ce4-45a1-8ea3-e6d7b4662fb5" providerId="ADAL" clId="{959585EE-B997-4129-86C8-66BFFC1DB42D}" dt="2022-12-14T16:46:59" v="6896" actId="5793"/>
        <pc:sldMkLst>
          <pc:docMk/>
          <pc:sldMk cId="2804168562" sldId="270"/>
        </pc:sldMkLst>
        <pc:spChg chg="add mod">
          <ac:chgData name="Garcia, Graciela" userId="ce287fc2-6ce4-45a1-8ea3-e6d7b4662fb5" providerId="ADAL" clId="{959585EE-B997-4129-86C8-66BFFC1DB42D}" dt="2022-12-14T15:16:01.028" v="4326" actId="207"/>
          <ac:spMkLst>
            <pc:docMk/>
            <pc:sldMk cId="2804168562" sldId="270"/>
            <ac:spMk id="2" creationId="{4286EC55-DA04-447C-92B2-946CA4B54DF6}"/>
          </ac:spMkLst>
        </pc:spChg>
        <pc:spChg chg="add del mod">
          <ac:chgData name="Garcia, Graciela" userId="ce287fc2-6ce4-45a1-8ea3-e6d7b4662fb5" providerId="ADAL" clId="{959585EE-B997-4129-86C8-66BFFC1DB42D}" dt="2022-12-14T15:13:08.006" v="4295"/>
          <ac:spMkLst>
            <pc:docMk/>
            <pc:sldMk cId="2804168562" sldId="270"/>
            <ac:spMk id="3" creationId="{4BD6F5D5-DD2C-4ADB-81B8-41649E620821}"/>
          </ac:spMkLst>
        </pc:spChg>
        <pc:spChg chg="add del mod">
          <ac:chgData name="Garcia, Graciela" userId="ce287fc2-6ce4-45a1-8ea3-e6d7b4662fb5" providerId="ADAL" clId="{959585EE-B997-4129-86C8-66BFFC1DB42D}" dt="2022-12-14T15:13:31.394" v="4301" actId="478"/>
          <ac:spMkLst>
            <pc:docMk/>
            <pc:sldMk cId="2804168562" sldId="270"/>
            <ac:spMk id="4" creationId="{DE327CB9-749E-4A3A-A3BA-FED42668FEE6}"/>
          </ac:spMkLst>
        </pc:spChg>
        <pc:spChg chg="add del mod">
          <ac:chgData name="Garcia, Graciela" userId="ce287fc2-6ce4-45a1-8ea3-e6d7b4662fb5" providerId="ADAL" clId="{959585EE-B997-4129-86C8-66BFFC1DB42D}" dt="2022-12-14T15:16:13.510" v="4328" actId="478"/>
          <ac:spMkLst>
            <pc:docMk/>
            <pc:sldMk cId="2804168562" sldId="270"/>
            <ac:spMk id="5" creationId="{63136FE9-1754-4F69-A54F-2D0AAC1CBB45}"/>
          </ac:spMkLst>
        </pc:spChg>
        <pc:spChg chg="add del mod">
          <ac:chgData name="Garcia, Graciela" userId="ce287fc2-6ce4-45a1-8ea3-e6d7b4662fb5" providerId="ADAL" clId="{959585EE-B997-4129-86C8-66BFFC1DB42D}" dt="2022-12-14T15:13:08.006" v="4293" actId="478"/>
          <ac:spMkLst>
            <pc:docMk/>
            <pc:sldMk cId="2804168562" sldId="270"/>
            <ac:spMk id="6" creationId="{628EDE3F-C4AC-4070-BDC2-2CD8876205B9}"/>
          </ac:spMkLst>
        </pc:spChg>
        <pc:spChg chg="add del mod">
          <ac:chgData name="Garcia, Graciela" userId="ce287fc2-6ce4-45a1-8ea3-e6d7b4662fb5" providerId="ADAL" clId="{959585EE-B997-4129-86C8-66BFFC1DB42D}" dt="2022-12-14T16:45:39.847" v="6858" actId="478"/>
          <ac:spMkLst>
            <pc:docMk/>
            <pc:sldMk cId="2804168562" sldId="270"/>
            <ac:spMk id="7" creationId="{45ECAFC4-988B-445B-AF08-7AA44069615E}"/>
          </ac:spMkLst>
        </pc:spChg>
        <pc:spChg chg="add mod">
          <ac:chgData name="Garcia, Graciela" userId="ce287fc2-6ce4-45a1-8ea3-e6d7b4662fb5" providerId="ADAL" clId="{959585EE-B997-4129-86C8-66BFFC1DB42D}" dt="2022-12-14T15:14:19.233" v="4313" actId="1076"/>
          <ac:spMkLst>
            <pc:docMk/>
            <pc:sldMk cId="2804168562" sldId="270"/>
            <ac:spMk id="9" creationId="{3876C5FA-1959-4275-B7DF-F1EB8BBCF5E4}"/>
          </ac:spMkLst>
        </pc:spChg>
        <pc:spChg chg="add mod">
          <ac:chgData name="Garcia, Graciela" userId="ce287fc2-6ce4-45a1-8ea3-e6d7b4662fb5" providerId="ADAL" clId="{959585EE-B997-4129-86C8-66BFFC1DB42D}" dt="2022-12-14T15:14:15.162" v="4312" actId="1076"/>
          <ac:spMkLst>
            <pc:docMk/>
            <pc:sldMk cId="2804168562" sldId="270"/>
            <ac:spMk id="10" creationId="{8BE08953-C155-4F82-8643-BFB86FE94493}"/>
          </ac:spMkLst>
        </pc:spChg>
        <pc:spChg chg="add mod">
          <ac:chgData name="Garcia, Graciela" userId="ce287fc2-6ce4-45a1-8ea3-e6d7b4662fb5" providerId="ADAL" clId="{959585EE-B997-4129-86C8-66BFFC1DB42D}" dt="2022-12-14T16:46:59" v="6896" actId="5793"/>
          <ac:spMkLst>
            <pc:docMk/>
            <pc:sldMk cId="2804168562" sldId="270"/>
            <ac:spMk id="15" creationId="{9FFC2626-10D4-4E58-8F94-50EC045ABDC8}"/>
          </ac:spMkLst>
        </pc:spChg>
        <pc:picChg chg="add mod">
          <ac:chgData name="Garcia, Graciela" userId="ce287fc2-6ce4-45a1-8ea3-e6d7b4662fb5" providerId="ADAL" clId="{959585EE-B997-4129-86C8-66BFFC1DB42D}" dt="2022-12-14T15:14:36.297" v="4315" actId="1076"/>
          <ac:picMkLst>
            <pc:docMk/>
            <pc:sldMk cId="2804168562" sldId="270"/>
            <ac:picMk id="3074" creationId="{5AE77BEF-5F3E-445C-8322-5F052918C071}"/>
          </ac:picMkLst>
        </pc:picChg>
        <pc:cxnChg chg="add mod">
          <ac:chgData name="Garcia, Graciela" userId="ce287fc2-6ce4-45a1-8ea3-e6d7b4662fb5" providerId="ADAL" clId="{959585EE-B997-4129-86C8-66BFFC1DB42D}" dt="2022-12-14T15:15:18.466" v="4319" actId="1582"/>
          <ac:cxnSpMkLst>
            <pc:docMk/>
            <pc:sldMk cId="2804168562" sldId="270"/>
            <ac:cxnSpMk id="11" creationId="{1C30747F-51C8-46A4-9B8B-75E691981C79}"/>
          </ac:cxnSpMkLst>
        </pc:cxnChg>
        <pc:cxnChg chg="add mod">
          <ac:chgData name="Garcia, Graciela" userId="ce287fc2-6ce4-45a1-8ea3-e6d7b4662fb5" providerId="ADAL" clId="{959585EE-B997-4129-86C8-66BFFC1DB42D}" dt="2022-12-14T15:15:09.379" v="4318" actId="1582"/>
          <ac:cxnSpMkLst>
            <pc:docMk/>
            <pc:sldMk cId="2804168562" sldId="270"/>
            <ac:cxnSpMk id="14" creationId="{50B7DE02-0E90-4D43-967C-62AC4793DA91}"/>
          </ac:cxnSpMkLst>
        </pc:cxnChg>
      </pc:sldChg>
      <pc:sldChg chg="addSp delSp modSp new mod setBg">
        <pc:chgData name="Garcia, Graciela" userId="ce287fc2-6ce4-45a1-8ea3-e6d7b4662fb5" providerId="ADAL" clId="{959585EE-B997-4129-86C8-66BFFC1DB42D}" dt="2022-12-20T19:50:08.475" v="6934" actId="20577"/>
        <pc:sldMkLst>
          <pc:docMk/>
          <pc:sldMk cId="1453506775" sldId="271"/>
        </pc:sldMkLst>
        <pc:spChg chg="add mod">
          <ac:chgData name="Garcia, Graciela" userId="ce287fc2-6ce4-45a1-8ea3-e6d7b4662fb5" providerId="ADAL" clId="{959585EE-B997-4129-86C8-66BFFC1DB42D}" dt="2022-12-14T15:42:19.034" v="5442" actId="1076"/>
          <ac:spMkLst>
            <pc:docMk/>
            <pc:sldMk cId="1453506775" sldId="271"/>
            <ac:spMk id="2" creationId="{532EDB60-B46B-4A15-8B90-3E33C1AB3C17}"/>
          </ac:spMkLst>
        </pc:spChg>
        <pc:spChg chg="add del">
          <ac:chgData name="Garcia, Graciela" userId="ce287fc2-6ce4-45a1-8ea3-e6d7b4662fb5" providerId="ADAL" clId="{959585EE-B997-4129-86C8-66BFFC1DB42D}" dt="2022-12-14T15:19:09.884" v="4421" actId="22"/>
          <ac:spMkLst>
            <pc:docMk/>
            <pc:sldMk cId="1453506775" sldId="271"/>
            <ac:spMk id="4" creationId="{41158318-4ADD-4CBC-8814-3055F8C43122}"/>
          </ac:spMkLst>
        </pc:spChg>
        <pc:spChg chg="add del">
          <ac:chgData name="Garcia, Graciela" userId="ce287fc2-6ce4-45a1-8ea3-e6d7b4662fb5" providerId="ADAL" clId="{959585EE-B997-4129-86C8-66BFFC1DB42D}" dt="2022-12-14T15:19:18.138" v="4423" actId="22"/>
          <ac:spMkLst>
            <pc:docMk/>
            <pc:sldMk cId="1453506775" sldId="271"/>
            <ac:spMk id="6" creationId="{6FB15A7E-592F-4E45-A121-945E6C90E13D}"/>
          </ac:spMkLst>
        </pc:spChg>
        <pc:spChg chg="add mod">
          <ac:chgData name="Garcia, Graciela" userId="ce287fc2-6ce4-45a1-8ea3-e6d7b4662fb5" providerId="ADAL" clId="{959585EE-B997-4129-86C8-66BFFC1DB42D}" dt="2022-12-14T15:25:58.331" v="4741" actId="1076"/>
          <ac:spMkLst>
            <pc:docMk/>
            <pc:sldMk cId="1453506775" sldId="271"/>
            <ac:spMk id="7" creationId="{0046EAC8-8B98-4762-8C78-1321CAD11BC6}"/>
          </ac:spMkLst>
        </pc:spChg>
        <pc:spChg chg="add mod">
          <ac:chgData name="Garcia, Graciela" userId="ce287fc2-6ce4-45a1-8ea3-e6d7b4662fb5" providerId="ADAL" clId="{959585EE-B997-4129-86C8-66BFFC1DB42D}" dt="2022-12-14T15:26:01.531" v="4742" actId="1076"/>
          <ac:spMkLst>
            <pc:docMk/>
            <pc:sldMk cId="1453506775" sldId="271"/>
            <ac:spMk id="8" creationId="{D16C6BF5-3570-4439-B380-83BC317572F9}"/>
          </ac:spMkLst>
        </pc:spChg>
        <pc:spChg chg="mod">
          <ac:chgData name="Garcia, Graciela" userId="ce287fc2-6ce4-45a1-8ea3-e6d7b4662fb5" providerId="ADAL" clId="{959585EE-B997-4129-86C8-66BFFC1DB42D}" dt="2022-12-14T15:20:53.730" v="4570"/>
          <ac:spMkLst>
            <pc:docMk/>
            <pc:sldMk cId="1453506775" sldId="271"/>
            <ac:spMk id="10" creationId="{DEBEA2D5-40A7-419C-820D-AA2CD91841C4}"/>
          </ac:spMkLst>
        </pc:spChg>
        <pc:spChg chg="mod">
          <ac:chgData name="Garcia, Graciela" userId="ce287fc2-6ce4-45a1-8ea3-e6d7b4662fb5" providerId="ADAL" clId="{959585EE-B997-4129-86C8-66BFFC1DB42D}" dt="2022-12-14T15:20:53.730" v="4570"/>
          <ac:spMkLst>
            <pc:docMk/>
            <pc:sldMk cId="1453506775" sldId="271"/>
            <ac:spMk id="11" creationId="{73E61FB5-9EF9-4B2C-99AB-B1C12FC7D425}"/>
          </ac:spMkLst>
        </pc:spChg>
        <pc:spChg chg="add del mod">
          <ac:chgData name="Garcia, Graciela" userId="ce287fc2-6ce4-45a1-8ea3-e6d7b4662fb5" providerId="ADAL" clId="{959585EE-B997-4129-86C8-66BFFC1DB42D}" dt="2022-12-14T15:21:20.555" v="4575"/>
          <ac:spMkLst>
            <pc:docMk/>
            <pc:sldMk cId="1453506775" sldId="271"/>
            <ac:spMk id="12" creationId="{1DFA30EC-D920-4894-8AC9-264C4E390F11}"/>
          </ac:spMkLst>
        </pc:spChg>
        <pc:spChg chg="add mod">
          <ac:chgData name="Garcia, Graciela" userId="ce287fc2-6ce4-45a1-8ea3-e6d7b4662fb5" providerId="ADAL" clId="{959585EE-B997-4129-86C8-66BFFC1DB42D}" dt="2022-12-14T15:26:08.133" v="4744" actId="1076"/>
          <ac:spMkLst>
            <pc:docMk/>
            <pc:sldMk cId="1453506775" sldId="271"/>
            <ac:spMk id="13" creationId="{D9A7F9C5-6BD4-469F-958E-F88AE7DE9517}"/>
          </ac:spMkLst>
        </pc:spChg>
        <pc:spChg chg="add mod">
          <ac:chgData name="Garcia, Graciela" userId="ce287fc2-6ce4-45a1-8ea3-e6d7b4662fb5" providerId="ADAL" clId="{959585EE-B997-4129-86C8-66BFFC1DB42D}" dt="2022-12-14T15:26:13.473" v="4745" actId="1076"/>
          <ac:spMkLst>
            <pc:docMk/>
            <pc:sldMk cId="1453506775" sldId="271"/>
            <ac:spMk id="14" creationId="{0C81F2FC-32DE-4457-9247-51A164E4C050}"/>
          </ac:spMkLst>
        </pc:spChg>
        <pc:spChg chg="add del mod topLvl">
          <ac:chgData name="Garcia, Graciela" userId="ce287fc2-6ce4-45a1-8ea3-e6d7b4662fb5" providerId="ADAL" clId="{959585EE-B997-4129-86C8-66BFFC1DB42D}" dt="2022-12-14T15:26:32.061" v="4750" actId="1076"/>
          <ac:spMkLst>
            <pc:docMk/>
            <pc:sldMk cId="1453506775" sldId="271"/>
            <ac:spMk id="16" creationId="{9E831775-D710-4D0E-86C8-0B0CCCF03FE5}"/>
          </ac:spMkLst>
        </pc:spChg>
        <pc:spChg chg="del mod topLvl">
          <ac:chgData name="Garcia, Graciela" userId="ce287fc2-6ce4-45a1-8ea3-e6d7b4662fb5" providerId="ADAL" clId="{959585EE-B997-4129-86C8-66BFFC1DB42D}" dt="2022-12-14T15:26:28.191" v="4749" actId="478"/>
          <ac:spMkLst>
            <pc:docMk/>
            <pc:sldMk cId="1453506775" sldId="271"/>
            <ac:spMk id="17" creationId="{5BD616FB-9B57-4073-893C-57491CF2DE7E}"/>
          </ac:spMkLst>
        </pc:spChg>
        <pc:spChg chg="add mod">
          <ac:chgData name="Garcia, Graciela" userId="ce287fc2-6ce4-45a1-8ea3-e6d7b4662fb5" providerId="ADAL" clId="{959585EE-B997-4129-86C8-66BFFC1DB42D}" dt="2022-12-14T15:28:00.858" v="4768" actId="1076"/>
          <ac:spMkLst>
            <pc:docMk/>
            <pc:sldMk cId="1453506775" sldId="271"/>
            <ac:spMk id="18" creationId="{8A381A3C-B54D-4BCF-BC40-D39DA45FB864}"/>
          </ac:spMkLst>
        </pc:spChg>
        <pc:spChg chg="add mod">
          <ac:chgData name="Garcia, Graciela" userId="ce287fc2-6ce4-45a1-8ea3-e6d7b4662fb5" providerId="ADAL" clId="{959585EE-B997-4129-86C8-66BFFC1DB42D}" dt="2022-12-20T19:50:08.475" v="6934" actId="20577"/>
          <ac:spMkLst>
            <pc:docMk/>
            <pc:sldMk cId="1453506775" sldId="271"/>
            <ac:spMk id="19" creationId="{DF54977C-C171-44B2-9A08-ADC9428C47E3}"/>
          </ac:spMkLst>
        </pc:spChg>
        <pc:spChg chg="add del mod">
          <ac:chgData name="Garcia, Graciela" userId="ce287fc2-6ce4-45a1-8ea3-e6d7b4662fb5" providerId="ADAL" clId="{959585EE-B997-4129-86C8-66BFFC1DB42D}" dt="2022-12-14T15:24:14.760" v="4726"/>
          <ac:spMkLst>
            <pc:docMk/>
            <pc:sldMk cId="1453506775" sldId="271"/>
            <ac:spMk id="20" creationId="{813C1755-33B7-4048-AFF2-C008BBB461E3}"/>
          </ac:spMkLst>
        </pc:spChg>
        <pc:spChg chg="add del mod">
          <ac:chgData name="Garcia, Graciela" userId="ce287fc2-6ce4-45a1-8ea3-e6d7b4662fb5" providerId="ADAL" clId="{959585EE-B997-4129-86C8-66BFFC1DB42D}" dt="2022-12-14T15:25:00.522" v="4731" actId="478"/>
          <ac:spMkLst>
            <pc:docMk/>
            <pc:sldMk cId="1453506775" sldId="271"/>
            <ac:spMk id="21" creationId="{4EC6176E-C70E-4ADA-8164-2E7C50F846D8}"/>
          </ac:spMkLst>
        </pc:spChg>
        <pc:spChg chg="add mod">
          <ac:chgData name="Garcia, Graciela" userId="ce287fc2-6ce4-45a1-8ea3-e6d7b4662fb5" providerId="ADAL" clId="{959585EE-B997-4129-86C8-66BFFC1DB42D}" dt="2022-12-14T15:27:03.248" v="4756" actId="1076"/>
          <ac:spMkLst>
            <pc:docMk/>
            <pc:sldMk cId="1453506775" sldId="271"/>
            <ac:spMk id="22" creationId="{D77BACF1-0508-4A4F-860E-659EE213E71D}"/>
          </ac:spMkLst>
        </pc:spChg>
        <pc:spChg chg="add mod">
          <ac:chgData name="Garcia, Graciela" userId="ce287fc2-6ce4-45a1-8ea3-e6d7b4662fb5" providerId="ADAL" clId="{959585EE-B997-4129-86C8-66BFFC1DB42D}" dt="2022-12-14T15:27:06.696" v="4757" actId="1076"/>
          <ac:spMkLst>
            <pc:docMk/>
            <pc:sldMk cId="1453506775" sldId="271"/>
            <ac:spMk id="23" creationId="{4F7BCEB8-79A0-4430-AEC4-2FF9FD5F7F98}"/>
          </ac:spMkLst>
        </pc:spChg>
        <pc:spChg chg="add mod">
          <ac:chgData name="Garcia, Graciela" userId="ce287fc2-6ce4-45a1-8ea3-e6d7b4662fb5" providerId="ADAL" clId="{959585EE-B997-4129-86C8-66BFFC1DB42D}" dt="2022-12-14T15:26:48.176" v="4753" actId="1076"/>
          <ac:spMkLst>
            <pc:docMk/>
            <pc:sldMk cId="1453506775" sldId="271"/>
            <ac:spMk id="24" creationId="{10D59760-0AF4-4869-8F37-E162279931D7}"/>
          </ac:spMkLst>
        </pc:spChg>
        <pc:spChg chg="add mod">
          <ac:chgData name="Garcia, Graciela" userId="ce287fc2-6ce4-45a1-8ea3-e6d7b4662fb5" providerId="ADAL" clId="{959585EE-B997-4129-86C8-66BFFC1DB42D}" dt="2022-12-14T15:27:38.382" v="4761" actId="1076"/>
          <ac:spMkLst>
            <pc:docMk/>
            <pc:sldMk cId="1453506775" sldId="271"/>
            <ac:spMk id="25" creationId="{318DE072-CBA4-47F1-962E-03E2D2A4CDE6}"/>
          </ac:spMkLst>
        </pc:spChg>
        <pc:spChg chg="add mod">
          <ac:chgData name="Garcia, Graciela" userId="ce287fc2-6ce4-45a1-8ea3-e6d7b4662fb5" providerId="ADAL" clId="{959585EE-B997-4129-86C8-66BFFC1DB42D}" dt="2022-12-14T15:27:55.145" v="4767" actId="20577"/>
          <ac:spMkLst>
            <pc:docMk/>
            <pc:sldMk cId="1453506775" sldId="271"/>
            <ac:spMk id="26" creationId="{F2C9894E-C061-4DCB-A193-B4D97E77E62C}"/>
          </ac:spMkLst>
        </pc:spChg>
        <pc:spChg chg="add del mod">
          <ac:chgData name="Garcia, Graciela" userId="ce287fc2-6ce4-45a1-8ea3-e6d7b4662fb5" providerId="ADAL" clId="{959585EE-B997-4129-86C8-66BFFC1DB42D}" dt="2022-12-14T15:27:47.373" v="4764"/>
          <ac:spMkLst>
            <pc:docMk/>
            <pc:sldMk cId="1453506775" sldId="271"/>
            <ac:spMk id="27" creationId="{73AF3D85-920B-4DE1-A114-8E4D8697C903}"/>
          </ac:spMkLst>
        </pc:spChg>
        <pc:spChg chg="add mod">
          <ac:chgData name="Garcia, Graciela" userId="ce287fc2-6ce4-45a1-8ea3-e6d7b4662fb5" providerId="ADAL" clId="{959585EE-B997-4129-86C8-66BFFC1DB42D}" dt="2022-12-14T15:28:09.040" v="4770" actId="1076"/>
          <ac:spMkLst>
            <pc:docMk/>
            <pc:sldMk cId="1453506775" sldId="271"/>
            <ac:spMk id="28" creationId="{C2C7F94D-B63F-443A-B105-274341589413}"/>
          </ac:spMkLst>
        </pc:spChg>
        <pc:spChg chg="add mod">
          <ac:chgData name="Garcia, Graciela" userId="ce287fc2-6ce4-45a1-8ea3-e6d7b4662fb5" providerId="ADAL" clId="{959585EE-B997-4129-86C8-66BFFC1DB42D}" dt="2022-12-14T15:31:30.300" v="5094" actId="20577"/>
          <ac:spMkLst>
            <pc:docMk/>
            <pc:sldMk cId="1453506775" sldId="271"/>
            <ac:spMk id="29" creationId="{486A84D5-6CCB-4024-B2E7-B0FDDB382BD7}"/>
          </ac:spMkLst>
        </pc:spChg>
        <pc:spChg chg="add mod">
          <ac:chgData name="Garcia, Graciela" userId="ce287fc2-6ce4-45a1-8ea3-e6d7b4662fb5" providerId="ADAL" clId="{959585EE-B997-4129-86C8-66BFFC1DB42D}" dt="2022-12-14T15:30:28.621" v="4939" actId="1076"/>
          <ac:spMkLst>
            <pc:docMk/>
            <pc:sldMk cId="1453506775" sldId="271"/>
            <ac:spMk id="30" creationId="{C484896E-3B1A-45B1-8132-79DBEA7B7426}"/>
          </ac:spMkLst>
        </pc:spChg>
        <pc:spChg chg="add mod">
          <ac:chgData name="Garcia, Graciela" userId="ce287fc2-6ce4-45a1-8ea3-e6d7b4662fb5" providerId="ADAL" clId="{959585EE-B997-4129-86C8-66BFFC1DB42D}" dt="2022-12-14T15:30:42.455" v="4943" actId="20577"/>
          <ac:spMkLst>
            <pc:docMk/>
            <pc:sldMk cId="1453506775" sldId="271"/>
            <ac:spMk id="31" creationId="{22C2202B-50FE-4013-8736-E56A0C145BCA}"/>
          </ac:spMkLst>
        </pc:spChg>
        <pc:grpChg chg="add del mod">
          <ac:chgData name="Garcia, Graciela" userId="ce287fc2-6ce4-45a1-8ea3-e6d7b4662fb5" providerId="ADAL" clId="{959585EE-B997-4129-86C8-66BFFC1DB42D}" dt="2022-12-14T15:27:31.824" v="4759" actId="478"/>
          <ac:grpSpMkLst>
            <pc:docMk/>
            <pc:sldMk cId="1453506775" sldId="271"/>
            <ac:grpSpMk id="9" creationId="{173C8AA9-F67B-47F0-9725-16E15C126E58}"/>
          </ac:grpSpMkLst>
        </pc:grpChg>
        <pc:grpChg chg="add del mod">
          <ac:chgData name="Garcia, Graciela" userId="ce287fc2-6ce4-45a1-8ea3-e6d7b4662fb5" providerId="ADAL" clId="{959585EE-B997-4129-86C8-66BFFC1DB42D}" dt="2022-12-14T15:26:28.191" v="4749" actId="478"/>
          <ac:grpSpMkLst>
            <pc:docMk/>
            <pc:sldMk cId="1453506775" sldId="271"/>
            <ac:grpSpMk id="15" creationId="{F178A241-3022-4479-8507-CB18EAE3ECF4}"/>
          </ac:grpSpMkLst>
        </pc:grpChg>
      </pc:sldChg>
      <pc:sldChg chg="addSp delSp modSp new mod setBg">
        <pc:chgData name="Garcia, Graciela" userId="ce287fc2-6ce4-45a1-8ea3-e6d7b4662fb5" providerId="ADAL" clId="{959585EE-B997-4129-86C8-66BFFC1DB42D}" dt="2022-12-14T15:39:35.555" v="5440" actId="207"/>
        <pc:sldMkLst>
          <pc:docMk/>
          <pc:sldMk cId="3562398919" sldId="272"/>
        </pc:sldMkLst>
        <pc:spChg chg="add mod">
          <ac:chgData name="Garcia, Graciela" userId="ce287fc2-6ce4-45a1-8ea3-e6d7b4662fb5" providerId="ADAL" clId="{959585EE-B997-4129-86C8-66BFFC1DB42D}" dt="2022-12-14T15:39:02.125" v="5436" actId="207"/>
          <ac:spMkLst>
            <pc:docMk/>
            <pc:sldMk cId="3562398919" sldId="272"/>
            <ac:spMk id="2" creationId="{833B6BC1-924A-4EB5-81D3-5CCDD1A7AF93}"/>
          </ac:spMkLst>
        </pc:spChg>
        <pc:spChg chg="add del mod">
          <ac:chgData name="Garcia, Graciela" userId="ce287fc2-6ce4-45a1-8ea3-e6d7b4662fb5" providerId="ADAL" clId="{959585EE-B997-4129-86C8-66BFFC1DB42D}" dt="2022-12-14T15:38:46.343" v="5435" actId="26606"/>
          <ac:spMkLst>
            <pc:docMk/>
            <pc:sldMk cId="3562398919" sldId="272"/>
            <ac:spMk id="3" creationId="{EEAC23B4-0346-4A6F-B348-64726C8A84A0}"/>
          </ac:spMkLst>
        </pc:spChg>
        <pc:spChg chg="add del">
          <ac:chgData name="Garcia, Graciela" userId="ce287fc2-6ce4-45a1-8ea3-e6d7b4662fb5" providerId="ADAL" clId="{959585EE-B997-4129-86C8-66BFFC1DB42D}" dt="2022-12-14T15:38:46.322" v="5434" actId="26606"/>
          <ac:spMkLst>
            <pc:docMk/>
            <pc:sldMk cId="3562398919" sldId="272"/>
            <ac:spMk id="6" creationId="{5C8908E2-EE49-44D2-9428-A28D2312A8D5}"/>
          </ac:spMkLst>
        </pc:spChg>
        <pc:spChg chg="add del mod">
          <ac:chgData name="Garcia, Graciela" userId="ce287fc2-6ce4-45a1-8ea3-e6d7b4662fb5" providerId="ADAL" clId="{959585EE-B997-4129-86C8-66BFFC1DB42D}" dt="2022-12-14T15:38:27.334" v="5432"/>
          <ac:spMkLst>
            <pc:docMk/>
            <pc:sldMk cId="3562398919" sldId="272"/>
            <ac:spMk id="9" creationId="{0FB1E187-E49E-4889-8C6E-3DCD63F180A6}"/>
          </ac:spMkLst>
        </pc:spChg>
        <pc:spChg chg="add del">
          <ac:chgData name="Garcia, Graciela" userId="ce287fc2-6ce4-45a1-8ea3-e6d7b4662fb5" providerId="ADAL" clId="{959585EE-B997-4129-86C8-66BFFC1DB42D}" dt="2022-12-14T15:38:46.322" v="5434" actId="26606"/>
          <ac:spMkLst>
            <pc:docMk/>
            <pc:sldMk cId="3562398919" sldId="272"/>
            <ac:spMk id="15" creationId="{7449A6C7-D15F-4AA5-BFA5-71A404B47016}"/>
          </ac:spMkLst>
        </pc:spChg>
        <pc:spChg chg="add del">
          <ac:chgData name="Garcia, Graciela" userId="ce287fc2-6ce4-45a1-8ea3-e6d7b4662fb5" providerId="ADAL" clId="{959585EE-B997-4129-86C8-66BFFC1DB42D}" dt="2022-12-14T15:38:46.322" v="5434" actId="26606"/>
          <ac:spMkLst>
            <pc:docMk/>
            <pc:sldMk cId="3562398919" sldId="272"/>
            <ac:spMk id="17" creationId="{ED888B23-07FA-482A-96DF-47E31AF1A603}"/>
          </ac:spMkLst>
        </pc:spChg>
        <pc:spChg chg="add">
          <ac:chgData name="Garcia, Graciela" userId="ce287fc2-6ce4-45a1-8ea3-e6d7b4662fb5" providerId="ADAL" clId="{959585EE-B997-4129-86C8-66BFFC1DB42D}" dt="2022-12-14T15:38:46.343" v="5435" actId="26606"/>
          <ac:spMkLst>
            <pc:docMk/>
            <pc:sldMk cId="3562398919" sldId="272"/>
            <ac:spMk id="19" creationId="{BACC6370-2D7E-4714-9D71-7542949D7D5D}"/>
          </ac:spMkLst>
        </pc:spChg>
        <pc:spChg chg="add">
          <ac:chgData name="Garcia, Graciela" userId="ce287fc2-6ce4-45a1-8ea3-e6d7b4662fb5" providerId="ADAL" clId="{959585EE-B997-4129-86C8-66BFFC1DB42D}" dt="2022-12-14T15:38:46.343" v="5435" actId="26606"/>
          <ac:spMkLst>
            <pc:docMk/>
            <pc:sldMk cId="3562398919" sldId="272"/>
            <ac:spMk id="20" creationId="{F68B3F68-107C-434F-AA38-110D5EA91B85}"/>
          </ac:spMkLst>
        </pc:spChg>
        <pc:spChg chg="add">
          <ac:chgData name="Garcia, Graciela" userId="ce287fc2-6ce4-45a1-8ea3-e6d7b4662fb5" providerId="ADAL" clId="{959585EE-B997-4129-86C8-66BFFC1DB42D}" dt="2022-12-14T15:38:46.343" v="5435" actId="26606"/>
          <ac:spMkLst>
            <pc:docMk/>
            <pc:sldMk cId="3562398919" sldId="272"/>
            <ac:spMk id="21" creationId="{AAD0DBB9-1A4B-4391-81D4-CB19F9AB918A}"/>
          </ac:spMkLst>
        </pc:spChg>
        <pc:spChg chg="add">
          <ac:chgData name="Garcia, Graciela" userId="ce287fc2-6ce4-45a1-8ea3-e6d7b4662fb5" providerId="ADAL" clId="{959585EE-B997-4129-86C8-66BFFC1DB42D}" dt="2022-12-14T15:38:46.343" v="5435" actId="26606"/>
          <ac:spMkLst>
            <pc:docMk/>
            <pc:sldMk cId="3562398919" sldId="272"/>
            <ac:spMk id="22" creationId="{063BBA22-50EA-4C4D-BE05-F1CE4E63AA56}"/>
          </ac:spMkLst>
        </pc:spChg>
        <pc:spChg chg="add del">
          <ac:chgData name="Garcia, Graciela" userId="ce287fc2-6ce4-45a1-8ea3-e6d7b4662fb5" providerId="ADAL" clId="{959585EE-B997-4129-86C8-66BFFC1DB42D}" dt="2022-12-14T15:38:07.012" v="5428" actId="26606"/>
          <ac:spMkLst>
            <pc:docMk/>
            <pc:sldMk cId="3562398919" sldId="272"/>
            <ac:spMk id="4103" creationId="{5E39A796-BE83-48B1-B33F-35C4A32AAB57}"/>
          </ac:spMkLst>
        </pc:spChg>
        <pc:spChg chg="add del">
          <ac:chgData name="Garcia, Graciela" userId="ce287fc2-6ce4-45a1-8ea3-e6d7b4662fb5" providerId="ADAL" clId="{959585EE-B997-4129-86C8-66BFFC1DB42D}" dt="2022-12-14T15:38:07.012" v="5428" actId="26606"/>
          <ac:spMkLst>
            <pc:docMk/>
            <pc:sldMk cId="3562398919" sldId="272"/>
            <ac:spMk id="4105" creationId="{72F84B47-E267-4194-8194-831DB7B5547F}"/>
          </ac:spMkLst>
        </pc:spChg>
        <pc:grpChg chg="add del">
          <ac:chgData name="Garcia, Graciela" userId="ce287fc2-6ce4-45a1-8ea3-e6d7b4662fb5" providerId="ADAL" clId="{959585EE-B997-4129-86C8-66BFFC1DB42D}" dt="2022-12-14T15:38:46.322" v="5434" actId="26606"/>
          <ac:grpSpMkLst>
            <pc:docMk/>
            <pc:sldMk cId="3562398919" sldId="272"/>
            <ac:grpSpMk id="11" creationId="{05314994-6337-4875-8CF5-652CAFE8342C}"/>
          </ac:grpSpMkLst>
        </pc:grpChg>
        <pc:graphicFrameChg chg="add del">
          <ac:chgData name="Garcia, Graciela" userId="ce287fc2-6ce4-45a1-8ea3-e6d7b4662fb5" providerId="ADAL" clId="{959585EE-B997-4129-86C8-66BFFC1DB42D}" dt="2022-12-14T15:38:46.322" v="5434" actId="26606"/>
          <ac:graphicFrameMkLst>
            <pc:docMk/>
            <pc:sldMk cId="3562398919" sldId="272"/>
            <ac:graphicFrameMk id="7" creationId="{480A01D1-C0AB-F655-C6D9-1BFFB36D7DB3}"/>
          </ac:graphicFrameMkLst>
        </pc:graphicFrameChg>
        <pc:graphicFrameChg chg="add mod">
          <ac:chgData name="Garcia, Graciela" userId="ce287fc2-6ce4-45a1-8ea3-e6d7b4662fb5" providerId="ADAL" clId="{959585EE-B997-4129-86C8-66BFFC1DB42D}" dt="2022-12-14T15:39:35.555" v="5440" actId="207"/>
          <ac:graphicFrameMkLst>
            <pc:docMk/>
            <pc:sldMk cId="3562398919" sldId="272"/>
            <ac:graphicFrameMk id="23" creationId="{0B5A478C-9EBC-06E4-955B-EED3A537539E}"/>
          </ac:graphicFrameMkLst>
        </pc:graphicFrameChg>
        <pc:picChg chg="add del mod">
          <ac:chgData name="Garcia, Graciela" userId="ce287fc2-6ce4-45a1-8ea3-e6d7b4662fb5" providerId="ADAL" clId="{959585EE-B997-4129-86C8-66BFFC1DB42D}" dt="2022-12-14T15:35:51.020" v="5423"/>
          <ac:picMkLst>
            <pc:docMk/>
            <pc:sldMk cId="3562398919" sldId="272"/>
            <ac:picMk id="4" creationId="{126F82FF-0AF0-4092-98DB-4B38BD4EF46A}"/>
          </ac:picMkLst>
        </pc:picChg>
        <pc:picChg chg="add del mod">
          <ac:chgData name="Garcia, Graciela" userId="ce287fc2-6ce4-45a1-8ea3-e6d7b4662fb5" providerId="ADAL" clId="{959585EE-B997-4129-86C8-66BFFC1DB42D}" dt="2022-12-14T15:35:50.300" v="5422"/>
          <ac:picMkLst>
            <pc:docMk/>
            <pc:sldMk cId="3562398919" sldId="272"/>
            <ac:picMk id="5" creationId="{146571E4-164A-4191-B037-9FF0C5A4BE58}"/>
          </ac:picMkLst>
        </pc:picChg>
        <pc:picChg chg="add del mod">
          <ac:chgData name="Garcia, Graciela" userId="ce287fc2-6ce4-45a1-8ea3-e6d7b4662fb5" providerId="ADAL" clId="{959585EE-B997-4129-86C8-66BFFC1DB42D}" dt="2022-12-14T15:38:23.638" v="5430" actId="478"/>
          <ac:picMkLst>
            <pc:docMk/>
            <pc:sldMk cId="3562398919" sldId="272"/>
            <ac:picMk id="4098" creationId="{8252DCA0-D93B-4D73-8B7D-F8AE6D178C42}"/>
          </ac:picMkLst>
        </pc:picChg>
      </pc:sldChg>
      <pc:sldChg chg="addSp delSp modSp new mod setBg">
        <pc:chgData name="Garcia, Graciela" userId="ce287fc2-6ce4-45a1-8ea3-e6d7b4662fb5" providerId="ADAL" clId="{959585EE-B997-4129-86C8-66BFFC1DB42D}" dt="2022-12-14T15:49:58.541" v="5615" actId="255"/>
        <pc:sldMkLst>
          <pc:docMk/>
          <pc:sldMk cId="469634999" sldId="273"/>
        </pc:sldMkLst>
        <pc:spChg chg="add del mod">
          <ac:chgData name="Garcia, Graciela" userId="ce287fc2-6ce4-45a1-8ea3-e6d7b4662fb5" providerId="ADAL" clId="{959585EE-B997-4129-86C8-66BFFC1DB42D}" dt="2022-12-14T15:49:38.648" v="5612" actId="478"/>
          <ac:spMkLst>
            <pc:docMk/>
            <pc:sldMk cId="469634999" sldId="273"/>
            <ac:spMk id="2" creationId="{F5B86324-86BC-41D8-8D1F-32FB9652B1A5}"/>
          </ac:spMkLst>
        </pc:spChg>
        <pc:spChg chg="add mod ord">
          <ac:chgData name="Garcia, Graciela" userId="ce287fc2-6ce4-45a1-8ea3-e6d7b4662fb5" providerId="ADAL" clId="{959585EE-B997-4129-86C8-66BFFC1DB42D}" dt="2022-12-14T15:49:58.541" v="5615" actId="255"/>
          <ac:spMkLst>
            <pc:docMk/>
            <pc:sldMk cId="469634999" sldId="273"/>
            <ac:spMk id="3" creationId="{8647BF2F-1FE1-4A65-A14C-BF6792B87016}"/>
          </ac:spMkLst>
        </pc:spChg>
        <pc:picChg chg="add mod">
          <ac:chgData name="Garcia, Graciela" userId="ce287fc2-6ce4-45a1-8ea3-e6d7b4662fb5" providerId="ADAL" clId="{959585EE-B997-4129-86C8-66BFFC1DB42D}" dt="2022-12-14T15:49:22.429" v="5609" actId="14100"/>
          <ac:picMkLst>
            <pc:docMk/>
            <pc:sldMk cId="469634999" sldId="273"/>
            <ac:picMk id="5122" creationId="{B6C72CE6-2E5A-4592-BA69-82917B169F78}"/>
          </ac:picMkLst>
        </pc:picChg>
      </pc:sldChg>
      <pc:sldChg chg="addSp delSp modSp new mod setBg">
        <pc:chgData name="Garcia, Graciela" userId="ce287fc2-6ce4-45a1-8ea3-e6d7b4662fb5" providerId="ADAL" clId="{959585EE-B997-4129-86C8-66BFFC1DB42D}" dt="2022-12-14T15:51:49.424" v="5624"/>
        <pc:sldMkLst>
          <pc:docMk/>
          <pc:sldMk cId="4075171457" sldId="274"/>
        </pc:sldMkLst>
        <pc:spChg chg="add">
          <ac:chgData name="Garcia, Graciela" userId="ce287fc2-6ce4-45a1-8ea3-e6d7b4662fb5" providerId="ADAL" clId="{959585EE-B997-4129-86C8-66BFFC1DB42D}" dt="2022-12-14T15:51:23.581" v="5620" actId="26606"/>
          <ac:spMkLst>
            <pc:docMk/>
            <pc:sldMk cId="4075171457" sldId="274"/>
            <ac:spMk id="6153" creationId="{69D184B2-2226-4E31-BCCB-444330767440}"/>
          </ac:spMkLst>
        </pc:spChg>
        <pc:spChg chg="add">
          <ac:chgData name="Garcia, Graciela" userId="ce287fc2-6ce4-45a1-8ea3-e6d7b4662fb5" providerId="ADAL" clId="{959585EE-B997-4129-86C8-66BFFC1DB42D}" dt="2022-12-14T15:51:23.581" v="5620" actId="26606"/>
          <ac:spMkLst>
            <pc:docMk/>
            <pc:sldMk cId="4075171457" sldId="274"/>
            <ac:spMk id="6155" creationId="{1AC4D4E3-486A-464A-8EC8-D44881097267}"/>
          </ac:spMkLst>
        </pc:spChg>
        <pc:spChg chg="add">
          <ac:chgData name="Garcia, Graciela" userId="ce287fc2-6ce4-45a1-8ea3-e6d7b4662fb5" providerId="ADAL" clId="{959585EE-B997-4129-86C8-66BFFC1DB42D}" dt="2022-12-14T15:51:23.581" v="5620" actId="26606"/>
          <ac:spMkLst>
            <pc:docMk/>
            <pc:sldMk cId="4075171457" sldId="274"/>
            <ac:spMk id="6157" creationId="{864DE13E-58EB-4475-B79C-0D4FC651239B}"/>
          </ac:spMkLst>
        </pc:spChg>
        <pc:picChg chg="add del">
          <ac:chgData name="Garcia, Graciela" userId="ce287fc2-6ce4-45a1-8ea3-e6d7b4662fb5" providerId="ADAL" clId="{959585EE-B997-4129-86C8-66BFFC1DB42D}" dt="2022-12-14T15:51:03.893" v="5618"/>
          <ac:picMkLst>
            <pc:docMk/>
            <pc:sldMk cId="4075171457" sldId="274"/>
            <ac:picMk id="6146" creationId="{81DC4B44-3E0B-4BBE-AD65-2819FC3F3F88}"/>
          </ac:picMkLst>
        </pc:picChg>
        <pc:picChg chg="add mod">
          <ac:chgData name="Garcia, Graciela" userId="ce287fc2-6ce4-45a1-8ea3-e6d7b4662fb5" providerId="ADAL" clId="{959585EE-B997-4129-86C8-66BFFC1DB42D}" dt="2022-12-14T15:51:23.581" v="5620" actId="26606"/>
          <ac:picMkLst>
            <pc:docMk/>
            <pc:sldMk cId="4075171457" sldId="274"/>
            <ac:picMk id="6148" creationId="{99759728-4786-45CA-9E3F-410E024F0C19}"/>
          </ac:picMkLst>
        </pc:picChg>
      </pc:sldChg>
      <pc:sldChg chg="addSp delSp modSp new mod setBg">
        <pc:chgData name="Garcia, Graciela" userId="ce287fc2-6ce4-45a1-8ea3-e6d7b4662fb5" providerId="ADAL" clId="{959585EE-B997-4129-86C8-66BFFC1DB42D}" dt="2022-12-14T15:57:39.076" v="5747" actId="1076"/>
        <pc:sldMkLst>
          <pc:docMk/>
          <pc:sldMk cId="3047946467" sldId="275"/>
        </pc:sldMkLst>
        <pc:spChg chg="add mod">
          <ac:chgData name="Garcia, Graciela" userId="ce287fc2-6ce4-45a1-8ea3-e6d7b4662fb5" providerId="ADAL" clId="{959585EE-B997-4129-86C8-66BFFC1DB42D}" dt="2022-12-14T15:55:24.349" v="5727" actId="14100"/>
          <ac:spMkLst>
            <pc:docMk/>
            <pc:sldMk cId="3047946467" sldId="275"/>
            <ac:spMk id="2" creationId="{86F6E32F-701B-415D-B534-B57833D887F9}"/>
          </ac:spMkLst>
        </pc:spChg>
        <pc:spChg chg="add mod">
          <ac:chgData name="Garcia, Graciela" userId="ce287fc2-6ce4-45a1-8ea3-e6d7b4662fb5" providerId="ADAL" clId="{959585EE-B997-4129-86C8-66BFFC1DB42D}" dt="2022-12-14T15:57:39.076" v="5747" actId="1076"/>
          <ac:spMkLst>
            <pc:docMk/>
            <pc:sldMk cId="3047946467" sldId="275"/>
            <ac:spMk id="3" creationId="{B656A48A-B64C-4F49-B5E2-6D76F9AAB3E2}"/>
          </ac:spMkLst>
        </pc:spChg>
        <pc:picChg chg="add del mod">
          <ac:chgData name="Garcia, Graciela" userId="ce287fc2-6ce4-45a1-8ea3-e6d7b4662fb5" providerId="ADAL" clId="{959585EE-B997-4129-86C8-66BFFC1DB42D}" dt="2022-12-14T15:55:54.735" v="5732" actId="478"/>
          <ac:picMkLst>
            <pc:docMk/>
            <pc:sldMk cId="3047946467" sldId="275"/>
            <ac:picMk id="7170" creationId="{95E2B4D3-CD6D-426E-8C12-B795BEF5675D}"/>
          </ac:picMkLst>
        </pc:picChg>
        <pc:picChg chg="add mod">
          <ac:chgData name="Garcia, Graciela" userId="ce287fc2-6ce4-45a1-8ea3-e6d7b4662fb5" providerId="ADAL" clId="{959585EE-B997-4129-86C8-66BFFC1DB42D}" dt="2022-12-14T15:56:56.052" v="5734" actId="1076"/>
          <ac:picMkLst>
            <pc:docMk/>
            <pc:sldMk cId="3047946467" sldId="275"/>
            <ac:picMk id="7172" creationId="{E7028FE8-ABC2-49E4-90F1-C4C9D6B39958}"/>
          </ac:picMkLst>
        </pc:picChg>
      </pc:sldChg>
      <pc:sldChg chg="new del">
        <pc:chgData name="Garcia, Graciela" userId="ce287fc2-6ce4-45a1-8ea3-e6d7b4662fb5" providerId="ADAL" clId="{959585EE-B997-4129-86C8-66BFFC1DB42D}" dt="2022-12-14T16:24:33.686" v="5750" actId="47"/>
        <pc:sldMkLst>
          <pc:docMk/>
          <pc:sldMk cId="1585037472" sldId="276"/>
        </pc:sldMkLst>
      </pc:sldChg>
      <pc:sldChg chg="addSp delSp modSp add mod setBg">
        <pc:chgData name="Garcia, Graciela" userId="ce287fc2-6ce4-45a1-8ea3-e6d7b4662fb5" providerId="ADAL" clId="{959585EE-B997-4129-86C8-66BFFC1DB42D}" dt="2022-12-20T19:49:30.373" v="6924" actId="2711"/>
        <pc:sldMkLst>
          <pc:docMk/>
          <pc:sldMk cId="1864041378" sldId="277"/>
        </pc:sldMkLst>
        <pc:spChg chg="mod">
          <ac:chgData name="Garcia, Graciela" userId="ce287fc2-6ce4-45a1-8ea3-e6d7b4662fb5" providerId="ADAL" clId="{959585EE-B997-4129-86C8-66BFFC1DB42D}" dt="2022-12-20T19:49:30.373" v="6924" actId="2711"/>
          <ac:spMkLst>
            <pc:docMk/>
            <pc:sldMk cId="1864041378" sldId="277"/>
            <ac:spMk id="3" creationId="{976F5941-3631-425F-8CAC-5ED7C1C22C6C}"/>
          </ac:spMkLst>
        </pc:spChg>
        <pc:spChg chg="del">
          <ac:chgData name="Garcia, Graciela" userId="ce287fc2-6ce4-45a1-8ea3-e6d7b4662fb5" providerId="ADAL" clId="{959585EE-B997-4129-86C8-66BFFC1DB42D}" dt="2022-12-14T16:27:19.695" v="6252" actId="478"/>
          <ac:spMkLst>
            <pc:docMk/>
            <pc:sldMk cId="1864041378" sldId="277"/>
            <ac:spMk id="4" creationId="{93FB0A0D-8A8A-4180-A760-419E5377A287}"/>
          </ac:spMkLst>
        </pc:spChg>
        <pc:spChg chg="del">
          <ac:chgData name="Garcia, Graciela" userId="ce287fc2-6ce4-45a1-8ea3-e6d7b4662fb5" providerId="ADAL" clId="{959585EE-B997-4129-86C8-66BFFC1DB42D}" dt="2022-12-14T16:27:20.617" v="6253" actId="478"/>
          <ac:spMkLst>
            <pc:docMk/>
            <pc:sldMk cId="1864041378" sldId="277"/>
            <ac:spMk id="5" creationId="{16EFC6DB-3074-44BA-B8DD-5C553955C1CC}"/>
          </ac:spMkLst>
        </pc:spChg>
        <pc:spChg chg="add mod">
          <ac:chgData name="Garcia, Graciela" userId="ce287fc2-6ce4-45a1-8ea3-e6d7b4662fb5" providerId="ADAL" clId="{959585EE-B997-4129-86C8-66BFFC1DB42D}" dt="2022-12-14T16:41:15.872" v="6753" actId="20577"/>
          <ac:spMkLst>
            <pc:docMk/>
            <pc:sldMk cId="1864041378" sldId="277"/>
            <ac:spMk id="6" creationId="{CAAB2654-D08A-49A0-B4BE-9B626D91286F}"/>
          </ac:spMkLst>
        </pc:spChg>
        <pc:spChg chg="del">
          <ac:chgData name="Garcia, Graciela" userId="ce287fc2-6ce4-45a1-8ea3-e6d7b4662fb5" providerId="ADAL" clId="{959585EE-B997-4129-86C8-66BFFC1DB42D}" dt="2022-12-14T16:27:24.103" v="6257" actId="478"/>
          <ac:spMkLst>
            <pc:docMk/>
            <pc:sldMk cId="1864041378" sldId="277"/>
            <ac:spMk id="9" creationId="{85CA002D-A462-422E-BDFF-FF16CF2AA73C}"/>
          </ac:spMkLst>
        </pc:spChg>
        <pc:spChg chg="del mod">
          <ac:chgData name="Garcia, Graciela" userId="ce287fc2-6ce4-45a1-8ea3-e6d7b4662fb5" providerId="ADAL" clId="{959585EE-B997-4129-86C8-66BFFC1DB42D}" dt="2022-12-14T16:27:26.938" v="6259" actId="478"/>
          <ac:spMkLst>
            <pc:docMk/>
            <pc:sldMk cId="1864041378" sldId="277"/>
            <ac:spMk id="11" creationId="{1057FEA4-A6E9-423A-9157-E1FC23277EB2}"/>
          </ac:spMkLst>
        </pc:spChg>
        <pc:picChg chg="del">
          <ac:chgData name="Garcia, Graciela" userId="ce287fc2-6ce4-45a1-8ea3-e6d7b4662fb5" providerId="ADAL" clId="{959585EE-B997-4129-86C8-66BFFC1DB42D}" dt="2022-12-14T16:27:22.166" v="6255" actId="478"/>
          <ac:picMkLst>
            <pc:docMk/>
            <pc:sldMk cId="1864041378" sldId="277"/>
            <ac:picMk id="7" creationId="{B5004C1E-2D55-4C8B-809F-3203296BA394}"/>
          </ac:picMkLst>
        </pc:picChg>
        <pc:picChg chg="del">
          <ac:chgData name="Garcia, Graciela" userId="ce287fc2-6ce4-45a1-8ea3-e6d7b4662fb5" providerId="ADAL" clId="{959585EE-B997-4129-86C8-66BFFC1DB42D}" dt="2022-12-14T16:27:21.383" v="6254" actId="478"/>
          <ac:picMkLst>
            <pc:docMk/>
            <pc:sldMk cId="1864041378" sldId="277"/>
            <ac:picMk id="8" creationId="{B8C9709C-2814-4144-B172-8B0D25F46E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14120-890C-489E-B7FC-A863FA2E441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82D5-0A38-42A3-8675-7A685AB2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SB 972 amends the California Retail Food Code (CRFC) in three ways: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Creates a new Chapter, 11.7, for </a:t>
            </a: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Compact Mobile Food Operation (CMFO)</a:t>
            </a:r>
            <a:endParaRPr lang="en-US" sz="14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Creates a new type of food facility: 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CMFOs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Modifies three definitions: Limited food prep., CFO, MEHKO (not on slide but could mention)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/>
                <a:ea typeface="Calibri" panose="020F0502020204030204" pitchFamily="34" charset="0"/>
              </a:rPr>
              <a:t>It was signed by Governor Newson </a:t>
            </a:r>
            <a:r>
              <a:rPr lang="en-US" sz="1400" dirty="0">
                <a:latin typeface="Gill Sans MT"/>
                <a:ea typeface="Calibri" panose="020F0502020204030204" pitchFamily="34" charset="0"/>
              </a:rPr>
              <a:t>in September 2022</a:t>
            </a:r>
            <a:r>
              <a:rPr lang="en-US" sz="1400" dirty="0">
                <a:effectLst/>
                <a:latin typeface="Gill Sans MT"/>
                <a:ea typeface="Calibri" panose="020F0502020204030204" pitchFamily="34" charset="0"/>
              </a:rPr>
              <a:t>. It becomes effective on January 1,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B358C-99E3-4BE4-992B-AC8760299EE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41D5BF-C0A3-4F3C-82B6-4E2EC07BDA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10/20/2022</a:t>
            </a:r>
          </a:p>
        </p:txBody>
      </p:sp>
    </p:spTree>
    <p:extLst>
      <p:ext uri="{BB962C8B-B14F-4D97-AF65-F5344CB8AC3E}">
        <p14:creationId xmlns:p14="http://schemas.microsoft.com/office/powerpoint/2010/main" val="416831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 compact mobile food operation (CMFO) is defined in the CRFC as a type of mobile food facility that is operated from any of the following: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An individual, stand, showcase, rack, display – may </a:t>
            </a:r>
            <a:r>
              <a:rPr lang="en-U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be exempt </a:t>
            </a: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from permitting if offering </a:t>
            </a:r>
            <a:r>
              <a:rPr lang="en-U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less than 25 sq feet </a:t>
            </a: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of prepackaged non-potentially hazardous food, like prepackaged chips, nuts, and bottled drinks.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+mn-cs"/>
              </a:rPr>
              <a:t>It must comply with </a:t>
            </a:r>
            <a:r>
              <a:rPr lang="en-US" sz="1400" u="sng" kern="12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+mn-cs"/>
              </a:rPr>
              <a:t>the approved source and basic food protections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 stand, showcase, rack, display – limited to the sale of prepackaged non-potentially hazardous foods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 pushcart, pedal-driven cart, wagon, or other nonmotorized conveyance – that sells prepackaged potentially hazardous foods or may be approved for limited food preparation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B358C-99E3-4BE4-992B-AC8760299EE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0ABD91-A4B3-4818-903A-0515EBADF8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10/20/2022</a:t>
            </a:r>
          </a:p>
        </p:txBody>
      </p:sp>
    </p:spTree>
    <p:extLst>
      <p:ext uri="{BB962C8B-B14F-4D97-AF65-F5344CB8AC3E}">
        <p14:creationId xmlns:p14="http://schemas.microsoft.com/office/powerpoint/2010/main" val="263941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DC8CC-3962-47BC-8CB1-18010418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4F9AA7-C9B7-4906-A515-471864036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A4184-D280-433D-BF98-14F51CE2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3ACD5B-F835-4D6E-B9DB-D0933495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D87A91-E848-4018-A13D-46B554D3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45FE3-4F9B-44A1-86AB-9B9BAB88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7DF011-C6D9-418D-A8E1-81ED55F9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DC3230-38BA-4A32-B130-0C642A94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0D5C3-DE3D-4061-AC4B-92F9A4CF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F228D-5F00-41F4-B3F2-238146B7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299E53-2765-44AA-87C7-BB909CD88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36EE73-F0E1-4F81-9733-4E4B8C85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CE373F-2A52-442A-8559-A231CA81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D87C0-FA41-4B62-9C30-3EEB76B4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82E3A9-6B77-4675-B407-3A035876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66A6A-E3DE-4B6C-84B0-FFB3A7A4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251B7-FFAA-4529-AC15-DB44B357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5A4360-BEAC-473D-B90D-F422E3E0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F5FA5-5624-4DA7-A5C7-DB1E3ACE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29C3D-ADCA-4EDA-A2F7-9004C9A4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818BA-47A6-439D-B1D2-79787A03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9DFBB6-29ED-4FEA-80BD-FDB2E269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3C385F-EA88-4C6C-BA83-004A2D2E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F6649-5567-4DEC-B9DC-21B7A0C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27408-E53D-43F5-B738-6384C0B6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1B249-F1C7-42F1-ABC8-D763DE74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0C9FDC-0A68-4513-8ACA-B7FF50343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6A77ED-96FF-4975-97F0-02CEAA03B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2B0E0A-B7D2-4E40-A984-AA4C73D0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84EEB-B7D6-4AF3-A840-A08DDAF7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2C73B3-DE84-49E0-8207-9C03B24E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DCD10-0E88-48CD-AEC4-6FB57EC4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7B71C7-EE30-4B51-B4EA-1E494D40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CDA119-8783-4F3F-81C6-2CB43358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5C1357-E088-49DD-8310-E88FB3F40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EC227A-E019-40CB-8783-503CD5A4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E6583-B4B8-4809-ACFB-98B6319F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EA4E02-25BA-4F9D-99DA-9248F650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D7CEC8-BD69-4842-A5C0-59388CF3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33B99-6BD2-4F15-8D30-3958B0ED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8FB25F-AB5E-4A64-B08E-F62FD892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9AB656-61A3-4C8F-BE27-03CCA343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B8EAA9-D082-433F-B480-DC1B0BCE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3A3DE9-C87B-42F6-8F7C-8EFCCB3E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069709-C03C-43F3-89EA-692E3499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59C8CD-D4F0-4F63-8305-CFCA3800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73EAE-1441-4542-8760-EBF896D7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57D2E-4705-4E70-BA7D-E18A7497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FF3FD3-3FB6-4C28-B4D6-00FDF9C44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9B670-7199-4882-BED7-3F0A40FB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BE4F8-B9CB-4076-94F5-9A66F68B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BD5890-5632-4109-AD5F-0F989F19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9667E-B17E-4A4E-B8B6-26EDA2FB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1CDFF5-398F-4748-8C13-45342751A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BBE82E-5D1C-4528-B6E0-9457CD071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7E7829-DF56-4C12-A623-E63379F1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B5A7C2-4A87-4942-94A8-3BEFA10C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9FCEE9-26F4-42F8-80C4-C343B15F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ABD9A5-CAFD-4279-8179-9B4B136E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BC3CEB-394A-42EB-A723-571151EF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700918-FBFA-4164-A816-B94B4B54F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AA8D-0202-4CD5-9EF2-A692FA1F974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35B67-203D-4D7D-9257-2598C479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063A84-08F5-48AB-98E1-048068332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8348-C4B0-445B-98C4-0EA6A0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1;p6">
            <a:extLst>
              <a:ext uri="{FF2B5EF4-FFF2-40B4-BE49-F238E27FC236}">
                <a16:creationId xmlns:a16="http://schemas.microsoft.com/office/drawing/2014/main" xmlns="" id="{0C2388E8-0B77-45CD-9616-60DCDF84B8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330" y="1422400"/>
            <a:ext cx="2231550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ood Carts | Corvallis Oregon">
            <a:extLst>
              <a:ext uri="{FF2B5EF4-FFF2-40B4-BE49-F238E27FC236}">
                <a16:creationId xmlns:a16="http://schemas.microsoft.com/office/drawing/2014/main" xmlns="" id="{98DBC7B4-5EFF-4009-986B-F0BD2C5C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6" y="1137987"/>
            <a:ext cx="4844508" cy="34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F42602-8925-4896-A583-EEA52FCD7C6C}"/>
              </a:ext>
            </a:extLst>
          </p:cNvPr>
          <p:cNvSpPr txBox="1"/>
          <p:nvPr/>
        </p:nvSpPr>
        <p:spPr>
          <a:xfrm>
            <a:off x="5128064" y="1315145"/>
            <a:ext cx="4345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SB 972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New Sidewalk Food Vending Law</a:t>
            </a:r>
          </a:p>
        </p:txBody>
      </p:sp>
    </p:spTree>
    <p:extLst>
      <p:ext uri="{BB962C8B-B14F-4D97-AF65-F5344CB8AC3E}">
        <p14:creationId xmlns:p14="http://schemas.microsoft.com/office/powerpoint/2010/main" val="2451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0F661B-1754-4CDE-8EB4-D4324CCA2D07}"/>
              </a:ext>
            </a:extLst>
          </p:cNvPr>
          <p:cNvSpPr txBox="1"/>
          <p:nvPr/>
        </p:nvSpPr>
        <p:spPr>
          <a:xfrm>
            <a:off x="144374" y="95323"/>
            <a:ext cx="1089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Structural Requirements Reduced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6F5941-3631-425F-8CAC-5ED7C1C22C6C}"/>
              </a:ext>
            </a:extLst>
          </p:cNvPr>
          <p:cNvSpPr txBox="1"/>
          <p:nvPr/>
        </p:nvSpPr>
        <p:spPr>
          <a:xfrm>
            <a:off x="824459" y="1849427"/>
            <a:ext cx="100214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food equipment and utensils for a CMFO needs to be certified for sanitation by an ANSI-accredited certification program, or a certification program accredited by another accreditation body recognized by the enforcement agency as providing substantially similar food safety and operational standards.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AB2654-D08A-49A0-B4BE-9B626D91286F}"/>
              </a:ext>
            </a:extLst>
          </p:cNvPr>
          <p:cNvSpPr txBox="1"/>
          <p:nvPr/>
        </p:nvSpPr>
        <p:spPr>
          <a:xfrm>
            <a:off x="824459" y="1514764"/>
            <a:ext cx="95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all CMFOs:</a:t>
            </a:r>
          </a:p>
        </p:txBody>
      </p:sp>
      <p:pic>
        <p:nvPicPr>
          <p:cNvPr id="1026" name="Picture 2" descr="n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8" y="4387753"/>
            <a:ext cx="1385506" cy="13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ETL-Sanitation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8848"/>
          <a:stretch>
            <a:fillRect/>
          </a:stretch>
        </p:blipFill>
        <p:spPr bwMode="auto">
          <a:xfrm>
            <a:off x="3779782" y="4382991"/>
            <a:ext cx="1036410" cy="13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image13-EPHClassifi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94" y="4463953"/>
            <a:ext cx="1665029" cy="13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IAPMORT-Sanitation%20Shield_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53" y="4425853"/>
            <a:ext cx="1146175" cy="13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2EDB60-B46B-4A15-8B90-3E33C1AB3C17}"/>
              </a:ext>
            </a:extLst>
          </p:cNvPr>
          <p:cNvSpPr txBox="1"/>
          <p:nvPr/>
        </p:nvSpPr>
        <p:spPr>
          <a:xfrm>
            <a:off x="0" y="154329"/>
            <a:ext cx="1202871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CMFO Conducting Limited Food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Preparation Reduced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5279"/>
              </a:lnSpc>
            </a:pPr>
            <a:endParaRPr lang="en-US" sz="4400" dirty="0">
              <a:latin typeface="Oswal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2DCF2D-D134-4728-AB9C-0FA30BD10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" r="6413"/>
          <a:stretch/>
        </p:blipFill>
        <p:spPr>
          <a:xfrm>
            <a:off x="906313" y="1246414"/>
            <a:ext cx="10059013" cy="49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49070-B76C-4DE8-A348-4F44A637F9D1}"/>
              </a:ext>
            </a:extLst>
          </p:cNvPr>
          <p:cNvSpPr txBox="1"/>
          <p:nvPr/>
        </p:nvSpPr>
        <p:spPr>
          <a:xfrm>
            <a:off x="35560" y="115389"/>
            <a:ext cx="1135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Changes in Operational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48A744-8A21-4072-81B2-434CECE55AF9}"/>
              </a:ext>
            </a:extLst>
          </p:cNvPr>
          <p:cNvSpPr txBox="1"/>
          <p:nvPr/>
        </p:nvSpPr>
        <p:spPr>
          <a:xfrm>
            <a:off x="494937" y="1342671"/>
            <a:ext cx="10353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Requires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food handler card (not a food manager certificate) even if handling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unpackaged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hazardous foods.</a:t>
            </a:r>
          </a:p>
          <a:p>
            <a:pPr marL="282575"/>
            <a:endParaRPr lang="en-US" sz="1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Requires that ALL potentially hazardous foods be discarded at the end of each operating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CMFO with multiple employees is exempt from restroom requirements as long the food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operation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may remain operable by a single individual</a:t>
            </a:r>
          </a:p>
        </p:txBody>
      </p:sp>
    </p:spTree>
    <p:extLst>
      <p:ext uri="{BB962C8B-B14F-4D97-AF65-F5344CB8AC3E}">
        <p14:creationId xmlns:p14="http://schemas.microsoft.com/office/powerpoint/2010/main" val="1657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48A744-8A21-4072-81B2-434CECE55AF9}"/>
              </a:ext>
            </a:extLst>
          </p:cNvPr>
          <p:cNvSpPr txBox="1"/>
          <p:nvPr/>
        </p:nvSpPr>
        <p:spPr>
          <a:xfrm>
            <a:off x="494937" y="1342671"/>
            <a:ext cx="103530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800FAEB9-EAA9-4C4D-9027-8AE26EF6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37931"/>
            <a:ext cx="7244806" cy="63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86EC55-DA04-447C-92B2-946CA4B54DF6}"/>
              </a:ext>
            </a:extLst>
          </p:cNvPr>
          <p:cNvSpPr txBox="1"/>
          <p:nvPr/>
        </p:nvSpPr>
        <p:spPr>
          <a:xfrm>
            <a:off x="175491" y="119526"/>
            <a:ext cx="1060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New Commissary Options – Commercial Facilities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Picture 2" descr="Cartoon Pizza Restaurant Vector Ai For Free Download | Free Vector">
            <a:extLst>
              <a:ext uri="{FF2B5EF4-FFF2-40B4-BE49-F238E27FC236}">
                <a16:creationId xmlns:a16="http://schemas.microsoft.com/office/drawing/2014/main" xmlns="" id="{41CB7E39-144D-4906-933C-11E85D9C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" y="1364653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chool Buildings Clipart Transparent PNG Hd, School Building Cartoon  Classroom School Building, Cartoon, School, Campus PNG Image For Free  Download in 2022 | Building illustration, Classroom background, School  photography">
            <a:extLst>
              <a:ext uri="{FF2B5EF4-FFF2-40B4-BE49-F238E27FC236}">
                <a16:creationId xmlns:a16="http://schemas.microsoft.com/office/drawing/2014/main" xmlns="" id="{E691EF2D-5B37-4FBF-B8F2-63CE355E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79" y="1331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artoon House Stock Illustrations – 324,833 Cartoon House Stock  Illustrations, Vectors &amp; Clipart - Dreamstime">
            <a:extLst>
              <a:ext uri="{FF2B5EF4-FFF2-40B4-BE49-F238E27FC236}">
                <a16:creationId xmlns:a16="http://schemas.microsoft.com/office/drawing/2014/main" xmlns="" id="{0EF3151E-AEC0-474A-869B-7530DE26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50" y="1331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987" y="3685205"/>
            <a:ext cx="249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Permitted Food Facilities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1059" y="3685205"/>
            <a:ext cx="420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Permitted Cottage Food Operations </a:t>
            </a:r>
            <a:r>
              <a:rPr lang="en-US" dirty="0" smtClean="0"/>
              <a:t>Class </a:t>
            </a:r>
            <a:r>
              <a:rPr lang="en-US" dirty="0"/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7263" y="3685205"/>
            <a:ext cx="310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Permitted Community Kitchens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9263" y="41961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00" dirty="0">
                <a:latin typeface="Univers Light"/>
              </a:rPr>
              <a:t>Require site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200" dirty="0">
              <a:latin typeface="Univer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00" dirty="0">
                <a:latin typeface="Univers Light"/>
              </a:rPr>
              <a:t>May be approved to support </a:t>
            </a:r>
            <a:r>
              <a:rPr lang="en-US" spc="200" dirty="0" smtClean="0">
                <a:latin typeface="Univers Light"/>
              </a:rPr>
              <a:t>CMFO without submitting </a:t>
            </a:r>
            <a:r>
              <a:rPr lang="en-US" spc="200" dirty="0">
                <a:latin typeface="Univers Light"/>
              </a:rPr>
              <a:t>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200" dirty="0">
              <a:latin typeface="Univer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00" dirty="0">
                <a:latin typeface="Univers Light"/>
              </a:rPr>
              <a:t>May be required to obtain additional permit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200" dirty="0">
              <a:latin typeface="Univer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200" dirty="0" smtClean="0">
                <a:latin typeface="Univers Light"/>
              </a:rPr>
              <a:t>CFO-Class B </a:t>
            </a:r>
            <a:r>
              <a:rPr lang="en-US" spc="200" dirty="0">
                <a:latin typeface="Univers Light"/>
              </a:rPr>
              <a:t>may support up to two carts</a:t>
            </a:r>
            <a:endParaRPr lang="en-US" dirty="0">
              <a:latin typeface="Univer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85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20771F-F255-4150-9E25-3F0750CF79B4}"/>
              </a:ext>
            </a:extLst>
          </p:cNvPr>
          <p:cNvSpPr txBox="1"/>
          <p:nvPr/>
        </p:nvSpPr>
        <p:spPr>
          <a:xfrm>
            <a:off x="325120" y="-57458"/>
            <a:ext cx="11704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Expansion of Cottage Food Operations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Class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B (CFO-B)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FC1CB9-82F5-4314-AFC7-EBF22485DB90}"/>
              </a:ext>
            </a:extLst>
          </p:cNvPr>
          <p:cNvSpPr/>
          <p:nvPr/>
        </p:nvSpPr>
        <p:spPr>
          <a:xfrm>
            <a:off x="528321" y="1510299"/>
            <a:ext cx="5770880" cy="4169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AF0CEC0-CCCD-4151-951F-7B8B491C84F4}"/>
              </a:ext>
            </a:extLst>
          </p:cNvPr>
          <p:cNvSpPr/>
          <p:nvPr/>
        </p:nvSpPr>
        <p:spPr>
          <a:xfrm>
            <a:off x="2693599" y="2244257"/>
            <a:ext cx="3058160" cy="2945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B6055A-DE6A-4B0D-A37D-A418D5892275}"/>
              </a:ext>
            </a:extLst>
          </p:cNvPr>
          <p:cNvSpPr/>
          <p:nvPr/>
        </p:nvSpPr>
        <p:spPr>
          <a:xfrm>
            <a:off x="3256026" y="3414516"/>
            <a:ext cx="1740263" cy="103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C1B5875-F983-4D64-888A-80BF0B0A306B}"/>
              </a:ext>
            </a:extLst>
          </p:cNvPr>
          <p:cNvSpPr/>
          <p:nvPr/>
        </p:nvSpPr>
        <p:spPr>
          <a:xfrm>
            <a:off x="3783248" y="3503413"/>
            <a:ext cx="786532" cy="943037"/>
          </a:xfrm>
          <a:custGeom>
            <a:avLst/>
            <a:gdLst>
              <a:gd name="connsiteX0" fmla="*/ 640080 w 1894158"/>
              <a:gd name="connsiteY0" fmla="*/ 674806 h 2742875"/>
              <a:gd name="connsiteX1" fmla="*/ 640080 w 1894158"/>
              <a:gd name="connsiteY1" fmla="*/ 2046406 h 2742875"/>
              <a:gd name="connsiteX2" fmla="*/ 613301 w 1894158"/>
              <a:gd name="connsiteY2" fmla="*/ 2111067 h 2742875"/>
              <a:gd name="connsiteX3" fmla="*/ 548640 w 1894158"/>
              <a:gd name="connsiteY3" fmla="*/ 2137846 h 2742875"/>
              <a:gd name="connsiteX4" fmla="*/ 91440 w 1894158"/>
              <a:gd name="connsiteY4" fmla="*/ 2137846 h 2742875"/>
              <a:gd name="connsiteX5" fmla="*/ 26779 w 1894158"/>
              <a:gd name="connsiteY5" fmla="*/ 2111067 h 2742875"/>
              <a:gd name="connsiteX6" fmla="*/ 0 w 1894158"/>
              <a:gd name="connsiteY6" fmla="*/ 2046406 h 2742875"/>
              <a:gd name="connsiteX7" fmla="*/ 0 w 1894158"/>
              <a:gd name="connsiteY7" fmla="*/ 674806 h 2742875"/>
              <a:gd name="connsiteX8" fmla="*/ 26779 w 1894158"/>
              <a:gd name="connsiteY8" fmla="*/ 610145 h 2742875"/>
              <a:gd name="connsiteX9" fmla="*/ 91440 w 1894158"/>
              <a:gd name="connsiteY9" fmla="*/ 583366 h 2742875"/>
              <a:gd name="connsiteX10" fmla="*/ 548640 w 1894158"/>
              <a:gd name="connsiteY10" fmla="*/ 583366 h 2742875"/>
              <a:gd name="connsiteX11" fmla="*/ 613301 w 1894158"/>
              <a:gd name="connsiteY11" fmla="*/ 610145 h 2742875"/>
              <a:gd name="connsiteX12" fmla="*/ 640080 w 1894158"/>
              <a:gd name="connsiteY12" fmla="*/ 674806 h 2742875"/>
              <a:gd name="connsiteX13" fmla="*/ 1427248 w 1894158"/>
              <a:gd name="connsiteY13" fmla="*/ 449 h 2742875"/>
              <a:gd name="connsiteX14" fmla="*/ 1805256 w 1894158"/>
              <a:gd name="connsiteY14" fmla="*/ 187901 h 2742875"/>
              <a:gd name="connsiteX15" fmla="*/ 1554982 w 1894158"/>
              <a:gd name="connsiteY15" fmla="*/ 1837635 h 2742875"/>
              <a:gd name="connsiteX16" fmla="*/ 1592927 w 1894158"/>
              <a:gd name="connsiteY16" fmla="*/ 2558078 h 2742875"/>
              <a:gd name="connsiteX17" fmla="*/ 1592948 w 1894158"/>
              <a:gd name="connsiteY17" fmla="*/ 2558078 h 2742875"/>
              <a:gd name="connsiteX18" fmla="*/ 1544798 w 1894158"/>
              <a:gd name="connsiteY18" fmla="*/ 2688174 h 2742875"/>
              <a:gd name="connsiteX19" fmla="*/ 1417331 w 1894158"/>
              <a:gd name="connsiteY19" fmla="*/ 2742876 h 2742875"/>
              <a:gd name="connsiteX20" fmla="*/ 1289863 w 1894158"/>
              <a:gd name="connsiteY20" fmla="*/ 2688174 h 2742875"/>
              <a:gd name="connsiteX21" fmla="*/ 1241713 w 1894158"/>
              <a:gd name="connsiteY21" fmla="*/ 2558078 h 2742875"/>
              <a:gd name="connsiteX22" fmla="*/ 1279658 w 1894158"/>
              <a:gd name="connsiteY22" fmla="*/ 1837635 h 2742875"/>
              <a:gd name="connsiteX23" fmla="*/ 1029385 w 1894158"/>
              <a:gd name="connsiteY23" fmla="*/ 187901 h 2742875"/>
              <a:gd name="connsiteX24" fmla="*/ 1407392 w 1894158"/>
              <a:gd name="connsiteY24" fmla="*/ 449 h 2742875"/>
              <a:gd name="connsiteX25" fmla="*/ 1417310 w 1894158"/>
              <a:gd name="connsiteY25" fmla="*/ 0 h 2742875"/>
              <a:gd name="connsiteX26" fmla="*/ 1427248 w 1894158"/>
              <a:gd name="connsiteY26" fmla="*/ 449 h 2742875"/>
              <a:gd name="connsiteX27" fmla="*/ 1326152 w 1894158"/>
              <a:gd name="connsiteY27" fmla="*/ 1714453 h 2742875"/>
              <a:gd name="connsiteX28" fmla="*/ 1290903 w 1894158"/>
              <a:gd name="connsiteY28" fmla="*/ 106676 h 2742875"/>
              <a:gd name="connsiteX29" fmla="*/ 1290903 w 1894158"/>
              <a:gd name="connsiteY29" fmla="*/ 106696 h 2742875"/>
              <a:gd name="connsiteX30" fmla="*/ 1106429 w 1894158"/>
              <a:gd name="connsiteY30" fmla="*/ 237079 h 2742875"/>
              <a:gd name="connsiteX31" fmla="*/ 1326152 w 1894158"/>
              <a:gd name="connsiteY31" fmla="*/ 1714437 h 2742875"/>
              <a:gd name="connsiteX32" fmla="*/ 1543753 w 1894158"/>
              <a:gd name="connsiteY32" fmla="*/ 106728 h 2742875"/>
              <a:gd name="connsiteX33" fmla="*/ 1508504 w 1894158"/>
              <a:gd name="connsiteY33" fmla="*/ 1714505 h 2742875"/>
              <a:gd name="connsiteX34" fmla="*/ 1728227 w 1894158"/>
              <a:gd name="connsiteY34" fmla="*/ 237148 h 2742875"/>
              <a:gd name="connsiteX35" fmla="*/ 1728227 w 1894158"/>
              <a:gd name="connsiteY35" fmla="*/ 237127 h 2742875"/>
              <a:gd name="connsiteX36" fmla="*/ 1543753 w 1894158"/>
              <a:gd name="connsiteY36" fmla="*/ 106744 h 2742875"/>
              <a:gd name="connsiteX37" fmla="*/ 1438926 w 1894158"/>
              <a:gd name="connsiteY37" fmla="*/ 103932 h 2742875"/>
              <a:gd name="connsiteX38" fmla="*/ 1417351 w 1894158"/>
              <a:gd name="connsiteY38" fmla="*/ 91441 h 2742875"/>
              <a:gd name="connsiteX39" fmla="*/ 1395777 w 1894158"/>
              <a:gd name="connsiteY39" fmla="*/ 103932 h 2742875"/>
              <a:gd name="connsiteX40" fmla="*/ 1417351 w 1894158"/>
              <a:gd name="connsiteY40" fmla="*/ 1707529 h 2742875"/>
              <a:gd name="connsiteX41" fmla="*/ 1438905 w 1894158"/>
              <a:gd name="connsiteY41" fmla="*/ 103932 h 2742875"/>
              <a:gd name="connsiteX42" fmla="*/ 320066 w 1894158"/>
              <a:gd name="connsiteY42" fmla="*/ 34761 h 2742875"/>
              <a:gd name="connsiteX43" fmla="*/ 227200 w 1894158"/>
              <a:gd name="connsiteY43" fmla="*/ 75522 h 2742875"/>
              <a:gd name="connsiteX44" fmla="*/ 194297 w 1894158"/>
              <a:gd name="connsiteY44" fmla="*/ 171471 h 2742875"/>
              <a:gd name="connsiteX45" fmla="*/ 220992 w 1894158"/>
              <a:gd name="connsiteY45" fmla="*/ 491962 h 2742875"/>
              <a:gd name="connsiteX46" fmla="*/ 419145 w 1894158"/>
              <a:gd name="connsiteY46" fmla="*/ 491962 h 2742875"/>
              <a:gd name="connsiteX47" fmla="*/ 445840 w 1894158"/>
              <a:gd name="connsiteY47" fmla="*/ 171471 h 2742875"/>
              <a:gd name="connsiteX48" fmla="*/ 412938 w 1894158"/>
              <a:gd name="connsiteY48" fmla="*/ 75522 h 2742875"/>
              <a:gd name="connsiteX49" fmla="*/ 320071 w 1894158"/>
              <a:gd name="connsiteY49" fmla="*/ 34761 h 2742875"/>
              <a:gd name="connsiteX50" fmla="*/ 445835 w 1894158"/>
              <a:gd name="connsiteY50" fmla="*/ 2549833 h 2742875"/>
              <a:gd name="connsiteX51" fmla="*/ 419140 w 1894158"/>
              <a:gd name="connsiteY51" fmla="*/ 2229343 h 2742875"/>
              <a:gd name="connsiteX52" fmla="*/ 220992 w 1894158"/>
              <a:gd name="connsiteY52" fmla="*/ 2229343 h 2742875"/>
              <a:gd name="connsiteX53" fmla="*/ 194292 w 1894158"/>
              <a:gd name="connsiteY53" fmla="*/ 2549833 h 2742875"/>
              <a:gd name="connsiteX54" fmla="*/ 226871 w 1894158"/>
              <a:gd name="connsiteY54" fmla="*/ 2646294 h 2742875"/>
              <a:gd name="connsiteX55" fmla="*/ 320024 w 1894158"/>
              <a:gd name="connsiteY55" fmla="*/ 2687338 h 2742875"/>
              <a:gd name="connsiteX56" fmla="*/ 413178 w 1894158"/>
              <a:gd name="connsiteY56" fmla="*/ 2646294 h 2742875"/>
              <a:gd name="connsiteX57" fmla="*/ 445752 w 1894158"/>
              <a:gd name="connsiteY57" fmla="*/ 2549833 h 27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94158" h="2742875">
                <a:moveTo>
                  <a:pt x="640080" y="674806"/>
                </a:moveTo>
                <a:lnTo>
                  <a:pt x="640080" y="2046406"/>
                </a:lnTo>
                <a:cubicBezTo>
                  <a:pt x="640080" y="2070656"/>
                  <a:pt x="630445" y="2093923"/>
                  <a:pt x="613301" y="2111067"/>
                </a:cubicBezTo>
                <a:cubicBezTo>
                  <a:pt x="596157" y="2128211"/>
                  <a:pt x="572890" y="2137846"/>
                  <a:pt x="548640" y="2137846"/>
                </a:cubicBezTo>
                <a:lnTo>
                  <a:pt x="91440" y="2137846"/>
                </a:lnTo>
                <a:cubicBezTo>
                  <a:pt x="67190" y="2137846"/>
                  <a:pt x="43923" y="2128211"/>
                  <a:pt x="26779" y="2111067"/>
                </a:cubicBezTo>
                <a:cubicBezTo>
                  <a:pt x="9635" y="2093923"/>
                  <a:pt x="0" y="2070656"/>
                  <a:pt x="0" y="2046406"/>
                </a:cubicBezTo>
                <a:lnTo>
                  <a:pt x="0" y="674806"/>
                </a:lnTo>
                <a:cubicBezTo>
                  <a:pt x="0" y="650556"/>
                  <a:pt x="9635" y="627288"/>
                  <a:pt x="26779" y="610145"/>
                </a:cubicBezTo>
                <a:cubicBezTo>
                  <a:pt x="43923" y="593001"/>
                  <a:pt x="67190" y="583366"/>
                  <a:pt x="91440" y="583366"/>
                </a:cubicBezTo>
                <a:lnTo>
                  <a:pt x="548640" y="583366"/>
                </a:lnTo>
                <a:cubicBezTo>
                  <a:pt x="572890" y="583366"/>
                  <a:pt x="596157" y="593001"/>
                  <a:pt x="613301" y="610145"/>
                </a:cubicBezTo>
                <a:cubicBezTo>
                  <a:pt x="630445" y="627288"/>
                  <a:pt x="640080" y="650556"/>
                  <a:pt x="640080" y="674806"/>
                </a:cubicBezTo>
                <a:close/>
                <a:moveTo>
                  <a:pt x="1427248" y="449"/>
                </a:moveTo>
                <a:cubicBezTo>
                  <a:pt x="1599698" y="2877"/>
                  <a:pt x="1727040" y="65601"/>
                  <a:pt x="1805256" y="187901"/>
                </a:cubicBezTo>
                <a:cubicBezTo>
                  <a:pt x="2087983" y="629791"/>
                  <a:pt x="1610943" y="1714113"/>
                  <a:pt x="1554982" y="1837635"/>
                </a:cubicBezTo>
                <a:lnTo>
                  <a:pt x="1592927" y="2558078"/>
                </a:lnTo>
                <a:lnTo>
                  <a:pt x="1592948" y="2558078"/>
                </a:lnTo>
                <a:cubicBezTo>
                  <a:pt x="1595393" y="2606207"/>
                  <a:pt x="1578004" y="2653233"/>
                  <a:pt x="1544798" y="2688174"/>
                </a:cubicBezTo>
                <a:cubicBezTo>
                  <a:pt x="1511608" y="2723099"/>
                  <a:pt x="1465522" y="2742876"/>
                  <a:pt x="1417331" y="2742876"/>
                </a:cubicBezTo>
                <a:cubicBezTo>
                  <a:pt x="1369139" y="2742876"/>
                  <a:pt x="1323053" y="2723099"/>
                  <a:pt x="1289863" y="2688174"/>
                </a:cubicBezTo>
                <a:cubicBezTo>
                  <a:pt x="1256652" y="2653228"/>
                  <a:pt x="1239263" y="2606202"/>
                  <a:pt x="1241713" y="2558078"/>
                </a:cubicBezTo>
                <a:lnTo>
                  <a:pt x="1279658" y="1837635"/>
                </a:lnTo>
                <a:cubicBezTo>
                  <a:pt x="1223692" y="1714191"/>
                  <a:pt x="746642" y="629739"/>
                  <a:pt x="1029385" y="187901"/>
                </a:cubicBezTo>
                <a:cubicBezTo>
                  <a:pt x="1107621" y="65643"/>
                  <a:pt x="1235125" y="2920"/>
                  <a:pt x="1407392" y="449"/>
                </a:cubicBezTo>
                <a:cubicBezTo>
                  <a:pt x="1410862" y="183"/>
                  <a:pt x="1414206" y="0"/>
                  <a:pt x="1417310" y="0"/>
                </a:cubicBezTo>
                <a:cubicBezTo>
                  <a:pt x="1420434" y="0"/>
                  <a:pt x="1423778" y="183"/>
                  <a:pt x="1427248" y="449"/>
                </a:cubicBezTo>
                <a:close/>
                <a:moveTo>
                  <a:pt x="1326152" y="1714453"/>
                </a:moveTo>
                <a:cubicBezTo>
                  <a:pt x="1278739" y="1360266"/>
                  <a:pt x="1167783" y="412295"/>
                  <a:pt x="1290903" y="106676"/>
                </a:cubicBezTo>
                <a:lnTo>
                  <a:pt x="1290903" y="106696"/>
                </a:lnTo>
                <a:cubicBezTo>
                  <a:pt x="1214689" y="124250"/>
                  <a:pt x="1148434" y="171091"/>
                  <a:pt x="1106429" y="237079"/>
                </a:cubicBezTo>
                <a:cubicBezTo>
                  <a:pt x="885014" y="583105"/>
                  <a:pt x="1207013" y="1429719"/>
                  <a:pt x="1326152" y="1714437"/>
                </a:cubicBezTo>
                <a:close/>
                <a:moveTo>
                  <a:pt x="1543753" y="106728"/>
                </a:moveTo>
                <a:cubicBezTo>
                  <a:pt x="1666868" y="412316"/>
                  <a:pt x="1555917" y="1360292"/>
                  <a:pt x="1508504" y="1714505"/>
                </a:cubicBezTo>
                <a:cubicBezTo>
                  <a:pt x="1627376" y="1429755"/>
                  <a:pt x="1949663" y="583157"/>
                  <a:pt x="1728227" y="237148"/>
                </a:cubicBezTo>
                <a:lnTo>
                  <a:pt x="1728227" y="237127"/>
                </a:lnTo>
                <a:cubicBezTo>
                  <a:pt x="1686222" y="171139"/>
                  <a:pt x="1619967" y="124296"/>
                  <a:pt x="1543753" y="106744"/>
                </a:cubicBezTo>
                <a:close/>
                <a:moveTo>
                  <a:pt x="1438926" y="103932"/>
                </a:moveTo>
                <a:cubicBezTo>
                  <a:pt x="1428131" y="91441"/>
                  <a:pt x="1420638" y="91441"/>
                  <a:pt x="1417351" y="91441"/>
                </a:cubicBezTo>
                <a:cubicBezTo>
                  <a:pt x="1414065" y="91441"/>
                  <a:pt x="1406556" y="91441"/>
                  <a:pt x="1395777" y="103932"/>
                </a:cubicBezTo>
                <a:cubicBezTo>
                  <a:pt x="1269600" y="249969"/>
                  <a:pt x="1335379" y="1102719"/>
                  <a:pt x="1417351" y="1707529"/>
                </a:cubicBezTo>
                <a:cubicBezTo>
                  <a:pt x="1499303" y="1102719"/>
                  <a:pt x="1565103" y="249975"/>
                  <a:pt x="1438905" y="103932"/>
                </a:cubicBezTo>
                <a:close/>
                <a:moveTo>
                  <a:pt x="320066" y="34761"/>
                </a:moveTo>
                <a:cubicBezTo>
                  <a:pt x="284776" y="34761"/>
                  <a:pt x="251099" y="49559"/>
                  <a:pt x="227200" y="75522"/>
                </a:cubicBezTo>
                <a:cubicBezTo>
                  <a:pt x="203300" y="101505"/>
                  <a:pt x="191360" y="136285"/>
                  <a:pt x="194297" y="171471"/>
                </a:cubicBezTo>
                <a:lnTo>
                  <a:pt x="220992" y="491962"/>
                </a:lnTo>
                <a:lnTo>
                  <a:pt x="419145" y="491962"/>
                </a:lnTo>
                <a:lnTo>
                  <a:pt x="445840" y="171471"/>
                </a:lnTo>
                <a:cubicBezTo>
                  <a:pt x="448777" y="136283"/>
                  <a:pt x="436838" y="101501"/>
                  <a:pt x="412938" y="75522"/>
                </a:cubicBezTo>
                <a:cubicBezTo>
                  <a:pt x="389038" y="49559"/>
                  <a:pt x="355357" y="34761"/>
                  <a:pt x="320071" y="34761"/>
                </a:cubicBezTo>
                <a:close/>
                <a:moveTo>
                  <a:pt x="445835" y="2549833"/>
                </a:moveTo>
                <a:lnTo>
                  <a:pt x="419140" y="2229343"/>
                </a:lnTo>
                <a:lnTo>
                  <a:pt x="220992" y="2229343"/>
                </a:lnTo>
                <a:lnTo>
                  <a:pt x="194292" y="2549833"/>
                </a:lnTo>
                <a:cubicBezTo>
                  <a:pt x="191130" y="2585144"/>
                  <a:pt x="202945" y="2620127"/>
                  <a:pt x="226871" y="2646294"/>
                </a:cubicBezTo>
                <a:cubicBezTo>
                  <a:pt x="250770" y="2672441"/>
                  <a:pt x="284593" y="2687338"/>
                  <a:pt x="320024" y="2687338"/>
                </a:cubicBezTo>
                <a:cubicBezTo>
                  <a:pt x="355456" y="2687338"/>
                  <a:pt x="389257" y="2672441"/>
                  <a:pt x="413178" y="2646294"/>
                </a:cubicBezTo>
                <a:cubicBezTo>
                  <a:pt x="437078" y="2620127"/>
                  <a:pt x="448913" y="2585144"/>
                  <a:pt x="445752" y="2549833"/>
                </a:cubicBezTo>
                <a:close/>
              </a:path>
            </a:pathLst>
          </a:custGeom>
          <a:solidFill>
            <a:schemeClr val="tx1"/>
          </a:solidFill>
          <a:ln w="52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4BC69FBD-7FAC-4304-8681-CFE3FEAE44CA}"/>
              </a:ext>
            </a:extLst>
          </p:cNvPr>
          <p:cNvSpPr/>
          <p:nvPr/>
        </p:nvSpPr>
        <p:spPr>
          <a:xfrm>
            <a:off x="3144213" y="2516282"/>
            <a:ext cx="2064602" cy="943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CC0CC3-A199-4551-A33F-E7F466049CB5}"/>
              </a:ext>
            </a:extLst>
          </p:cNvPr>
          <p:cNvSpPr/>
          <p:nvPr/>
        </p:nvSpPr>
        <p:spPr>
          <a:xfrm>
            <a:off x="1687663" y="4053252"/>
            <a:ext cx="663850" cy="786396"/>
          </a:xfrm>
          <a:custGeom>
            <a:avLst/>
            <a:gdLst>
              <a:gd name="connsiteX0" fmla="*/ 5156494 w 5786804"/>
              <a:gd name="connsiteY0" fmla="*/ 5785792 h 5978550"/>
              <a:gd name="connsiteX1" fmla="*/ 5198254 w 5786804"/>
              <a:gd name="connsiteY1" fmla="*/ 5494657 h 5978550"/>
              <a:gd name="connsiteX2" fmla="*/ 5019346 w 5786804"/>
              <a:gd name="connsiteY2" fmla="*/ 5261167 h 5978550"/>
              <a:gd name="connsiteX3" fmla="*/ 5019346 w 5786804"/>
              <a:gd name="connsiteY3" fmla="*/ 2699704 h 5978550"/>
              <a:gd name="connsiteX4" fmla="*/ 4339718 w 5786804"/>
              <a:gd name="connsiteY4" fmla="*/ 2699704 h 5978550"/>
              <a:gd name="connsiteX5" fmla="*/ 4339718 w 5786804"/>
              <a:gd name="connsiteY5" fmla="*/ 2509076 h 5978550"/>
              <a:gd name="connsiteX6" fmla="*/ 3761552 w 5786804"/>
              <a:gd name="connsiteY6" fmla="*/ 2509076 h 5978550"/>
              <a:gd name="connsiteX7" fmla="*/ 3761552 w 5786804"/>
              <a:gd name="connsiteY7" fmla="*/ 2701761 h 5978550"/>
              <a:gd name="connsiteX8" fmla="*/ 3373401 w 5786804"/>
              <a:gd name="connsiteY8" fmla="*/ 2701761 h 5978550"/>
              <a:gd name="connsiteX9" fmla="*/ 3373401 w 5786804"/>
              <a:gd name="connsiteY9" fmla="*/ 2509076 h 5978550"/>
              <a:gd name="connsiteX10" fmla="*/ 3182773 w 5786804"/>
              <a:gd name="connsiteY10" fmla="*/ 2509076 h 5978550"/>
              <a:gd name="connsiteX11" fmla="*/ 3182773 w 5786804"/>
              <a:gd name="connsiteY11" fmla="*/ 2701761 h 5978550"/>
              <a:gd name="connsiteX12" fmla="*/ 2990039 w 5786804"/>
              <a:gd name="connsiteY12" fmla="*/ 2701761 h 5978550"/>
              <a:gd name="connsiteX13" fmla="*/ 2990039 w 5786804"/>
              <a:gd name="connsiteY13" fmla="*/ 1542747 h 5978550"/>
              <a:gd name="connsiteX14" fmla="*/ 5074871 w 5786804"/>
              <a:gd name="connsiteY14" fmla="*/ 1542747 h 5978550"/>
              <a:gd name="connsiteX15" fmla="*/ 4933608 w 5786804"/>
              <a:gd name="connsiteY15" fmla="*/ 1260222 h 5978550"/>
              <a:gd name="connsiteX16" fmla="*/ 4933658 w 5786804"/>
              <a:gd name="connsiteY16" fmla="*/ 1260222 h 5978550"/>
              <a:gd name="connsiteX17" fmla="*/ 3716093 w 5786804"/>
              <a:gd name="connsiteY17" fmla="*/ 153451 h 5978550"/>
              <a:gd name="connsiteX18" fmla="*/ 2070663 w 5786804"/>
              <a:gd name="connsiteY18" fmla="*/ 153451 h 5978550"/>
              <a:gd name="connsiteX19" fmla="*/ 853098 w 5786804"/>
              <a:gd name="connsiteY19" fmla="*/ 1260222 h 5978550"/>
              <a:gd name="connsiteX20" fmla="*/ 711836 w 5786804"/>
              <a:gd name="connsiteY20" fmla="*/ 1542747 h 5978550"/>
              <a:gd name="connsiteX21" fmla="*/ 2796668 w 5786804"/>
              <a:gd name="connsiteY21" fmla="*/ 1542747 h 5978550"/>
              <a:gd name="connsiteX22" fmla="*/ 2796717 w 5786804"/>
              <a:gd name="connsiteY22" fmla="*/ 2699704 h 5978550"/>
              <a:gd name="connsiteX23" fmla="*/ 771525 w 5786804"/>
              <a:gd name="connsiteY23" fmla="*/ 2699704 h 5978550"/>
              <a:gd name="connsiteX24" fmla="*/ 771525 w 5786804"/>
              <a:gd name="connsiteY24" fmla="*/ 2989124 h 5978550"/>
              <a:gd name="connsiteX25" fmla="*/ 193408 w 5786804"/>
              <a:gd name="connsiteY25" fmla="*/ 2989124 h 5978550"/>
              <a:gd name="connsiteX26" fmla="*/ 193408 w 5786804"/>
              <a:gd name="connsiteY26" fmla="*/ 3181809 h 5978550"/>
              <a:gd name="connsiteX27" fmla="*/ 771525 w 5786804"/>
              <a:gd name="connsiteY27" fmla="*/ 3181809 h 5978550"/>
              <a:gd name="connsiteX28" fmla="*/ 771525 w 5786804"/>
              <a:gd name="connsiteY28" fmla="*/ 4478706 h 5978550"/>
              <a:gd name="connsiteX29" fmla="*/ 712828 w 5786804"/>
              <a:gd name="connsiteY29" fmla="*/ 5196935 h 5978550"/>
              <a:gd name="connsiteX30" fmla="*/ 1128153 w 5786804"/>
              <a:gd name="connsiteY30" fmla="*/ 5785816 h 5978550"/>
              <a:gd name="connsiteX31" fmla="*/ 0 w 5786804"/>
              <a:gd name="connsiteY31" fmla="*/ 5785816 h 5978550"/>
              <a:gd name="connsiteX32" fmla="*/ 0 w 5786804"/>
              <a:gd name="connsiteY32" fmla="*/ 5978502 h 5978550"/>
              <a:gd name="connsiteX33" fmla="*/ 5786805 w 5786804"/>
              <a:gd name="connsiteY33" fmla="*/ 5978550 h 5978550"/>
              <a:gd name="connsiteX34" fmla="*/ 5786805 w 5786804"/>
              <a:gd name="connsiteY34" fmla="*/ 5785816 h 5978550"/>
              <a:gd name="connsiteX35" fmla="*/ 3956343 w 5786804"/>
              <a:gd name="connsiteY35" fmla="*/ 2699692 h 5978550"/>
              <a:gd name="connsiteX36" fmla="*/ 4149029 w 5786804"/>
              <a:gd name="connsiteY36" fmla="*/ 2699692 h 5978550"/>
              <a:gd name="connsiteX37" fmla="*/ 4149029 w 5786804"/>
              <a:gd name="connsiteY37" fmla="*/ 3085785 h 5978550"/>
              <a:gd name="connsiteX38" fmla="*/ 3954286 w 5786804"/>
              <a:gd name="connsiteY38" fmla="*/ 3085785 h 5978550"/>
              <a:gd name="connsiteX39" fmla="*/ 4341776 w 5786804"/>
              <a:gd name="connsiteY39" fmla="*/ 3278531 h 5978550"/>
              <a:gd name="connsiteX40" fmla="*/ 4341776 w 5786804"/>
              <a:gd name="connsiteY40" fmla="*/ 3663963 h 5978550"/>
              <a:gd name="connsiteX41" fmla="*/ 3182761 w 5786804"/>
              <a:gd name="connsiteY41" fmla="*/ 3663963 h 5978550"/>
              <a:gd name="connsiteX42" fmla="*/ 3182761 w 5786804"/>
              <a:gd name="connsiteY42" fmla="*/ 3278531 h 5978550"/>
              <a:gd name="connsiteX43" fmla="*/ 3373401 w 5786804"/>
              <a:gd name="connsiteY43" fmla="*/ 2892438 h 5978550"/>
              <a:gd name="connsiteX44" fmla="*/ 3759495 w 5786804"/>
              <a:gd name="connsiteY44" fmla="*/ 2892438 h 5978550"/>
              <a:gd name="connsiteX45" fmla="*/ 3759495 w 5786804"/>
              <a:gd name="connsiteY45" fmla="*/ 3085846 h 5978550"/>
              <a:gd name="connsiteX46" fmla="*/ 3373401 w 5786804"/>
              <a:gd name="connsiteY46" fmla="*/ 3085797 h 5978550"/>
              <a:gd name="connsiteX47" fmla="*/ 4758717 w 5786804"/>
              <a:gd name="connsiteY47" fmla="*/ 1346694 h 5978550"/>
              <a:gd name="connsiteX48" fmla="*/ 3853437 w 5786804"/>
              <a:gd name="connsiteY48" fmla="*/ 1346645 h 5978550"/>
              <a:gd name="connsiteX49" fmla="*/ 3278761 w 5786804"/>
              <a:gd name="connsiteY49" fmla="*/ 228829 h 5978550"/>
              <a:gd name="connsiteX50" fmla="*/ 4151846 w 5786804"/>
              <a:gd name="connsiteY50" fmla="*/ 612583 h 5978550"/>
              <a:gd name="connsiteX51" fmla="*/ 4760775 w 5786804"/>
              <a:gd name="connsiteY51" fmla="*/ 1346645 h 5978550"/>
              <a:gd name="connsiteX52" fmla="*/ 1021842 w 5786804"/>
              <a:gd name="connsiteY52" fmla="*/ 1346694 h 5978550"/>
              <a:gd name="connsiteX53" fmla="*/ 1021842 w 5786804"/>
              <a:gd name="connsiteY53" fmla="*/ 1346645 h 5978550"/>
              <a:gd name="connsiteX54" fmla="*/ 1632535 w 5786804"/>
              <a:gd name="connsiteY54" fmla="*/ 611762 h 5978550"/>
              <a:gd name="connsiteX55" fmla="*/ 2507958 w 5786804"/>
              <a:gd name="connsiteY55" fmla="*/ 228817 h 5978550"/>
              <a:gd name="connsiteX56" fmla="*/ 1933283 w 5786804"/>
              <a:gd name="connsiteY56" fmla="*/ 1349413 h 5978550"/>
              <a:gd name="connsiteX57" fmla="*/ 2123261 w 5786804"/>
              <a:gd name="connsiteY57" fmla="*/ 1346694 h 5978550"/>
              <a:gd name="connsiteX58" fmla="*/ 2123261 w 5786804"/>
              <a:gd name="connsiteY58" fmla="*/ 1346645 h 5978550"/>
              <a:gd name="connsiteX59" fmla="*/ 2830970 w 5786804"/>
              <a:gd name="connsiteY59" fmla="*/ 241161 h 5978550"/>
              <a:gd name="connsiteX60" fmla="*/ 2893403 w 5786804"/>
              <a:gd name="connsiteY60" fmla="*/ 206191 h 5978550"/>
              <a:gd name="connsiteX61" fmla="*/ 2955823 w 5786804"/>
              <a:gd name="connsiteY61" fmla="*/ 241161 h 5978550"/>
              <a:gd name="connsiteX62" fmla="*/ 3661474 w 5786804"/>
              <a:gd name="connsiteY62" fmla="*/ 1349413 h 5978550"/>
              <a:gd name="connsiteX63" fmla="*/ 964247 w 5786804"/>
              <a:gd name="connsiteY63" fmla="*/ 2892438 h 5978550"/>
              <a:gd name="connsiteX64" fmla="*/ 3182810 w 5786804"/>
              <a:gd name="connsiteY64" fmla="*/ 2892438 h 5978550"/>
              <a:gd name="connsiteX65" fmla="*/ 3182810 w 5786804"/>
              <a:gd name="connsiteY65" fmla="*/ 3085846 h 5978550"/>
              <a:gd name="connsiteX66" fmla="*/ 2990076 w 5786804"/>
              <a:gd name="connsiteY66" fmla="*/ 3085797 h 5978550"/>
              <a:gd name="connsiteX67" fmla="*/ 2990076 w 5786804"/>
              <a:gd name="connsiteY67" fmla="*/ 3857322 h 5978550"/>
              <a:gd name="connsiteX68" fmla="*/ 4533126 w 5786804"/>
              <a:gd name="connsiteY68" fmla="*/ 3857322 h 5978550"/>
              <a:gd name="connsiteX69" fmla="*/ 4533126 w 5786804"/>
              <a:gd name="connsiteY69" fmla="*/ 3085797 h 5978550"/>
              <a:gd name="connsiteX70" fmla="*/ 4339767 w 5786804"/>
              <a:gd name="connsiteY70" fmla="*/ 3085797 h 5978550"/>
              <a:gd name="connsiteX71" fmla="*/ 4339767 w 5786804"/>
              <a:gd name="connsiteY71" fmla="*/ 2892438 h 5978550"/>
              <a:gd name="connsiteX72" fmla="*/ 4819815 w 5786804"/>
              <a:gd name="connsiteY72" fmla="*/ 2892438 h 5978550"/>
              <a:gd name="connsiteX73" fmla="*/ 4819815 w 5786804"/>
              <a:gd name="connsiteY73" fmla="*/ 5111001 h 5978550"/>
              <a:gd name="connsiteX74" fmla="*/ 2778825 w 5786804"/>
              <a:gd name="connsiteY74" fmla="*/ 5111001 h 5978550"/>
              <a:gd name="connsiteX75" fmla="*/ 2796668 w 5786804"/>
              <a:gd name="connsiteY75" fmla="*/ 4918267 h 5978550"/>
              <a:gd name="connsiteX76" fmla="*/ 2478983 w 5786804"/>
              <a:gd name="connsiteY76" fmla="*/ 4160274 h 5978550"/>
              <a:gd name="connsiteX77" fmla="*/ 1714916 w 5786804"/>
              <a:gd name="connsiteY77" fmla="*/ 3857457 h 5978550"/>
              <a:gd name="connsiteX78" fmla="*/ 964198 w 5786804"/>
              <a:gd name="connsiteY78" fmla="*/ 4191980 h 5978550"/>
              <a:gd name="connsiteX79" fmla="*/ 868235 w 5786804"/>
              <a:gd name="connsiteY79" fmla="*/ 4918365 h 5978550"/>
              <a:gd name="connsiteX80" fmla="*/ 868235 w 5786804"/>
              <a:gd name="connsiteY80" fmla="*/ 4918316 h 5978550"/>
              <a:gd name="connsiteX81" fmla="*/ 1122104 w 5786804"/>
              <a:gd name="connsiteY81" fmla="*/ 4304133 h 5978550"/>
              <a:gd name="connsiteX82" fmla="*/ 1736005 w 5786804"/>
              <a:gd name="connsiteY82" fmla="*/ 4049395 h 5978550"/>
              <a:gd name="connsiteX83" fmla="*/ 2350139 w 5786804"/>
              <a:gd name="connsiteY83" fmla="*/ 4303460 h 5978550"/>
              <a:gd name="connsiteX84" fmla="*/ 2604681 w 5786804"/>
              <a:gd name="connsiteY84" fmla="*/ 4917410 h 5978550"/>
              <a:gd name="connsiteX85" fmla="*/ 2350420 w 5786804"/>
              <a:gd name="connsiteY85" fmla="*/ 5531507 h 5978550"/>
              <a:gd name="connsiteX86" fmla="*/ 1736421 w 5786804"/>
              <a:gd name="connsiteY86" fmla="*/ 5785865 h 5978550"/>
              <a:gd name="connsiteX87" fmla="*/ 1123145 w 5786804"/>
              <a:gd name="connsiteY87" fmla="*/ 5531421 h 5978550"/>
              <a:gd name="connsiteX88" fmla="*/ 868223 w 5786804"/>
              <a:gd name="connsiteY88" fmla="*/ 4918340 h 5978550"/>
              <a:gd name="connsiteX89" fmla="*/ 4436477 w 5786804"/>
              <a:gd name="connsiteY89" fmla="*/ 5595225 h 5978550"/>
              <a:gd name="connsiteX90" fmla="*/ 4489957 w 5786804"/>
              <a:gd name="connsiteY90" fmla="*/ 5787910 h 5978550"/>
              <a:gd name="connsiteX91" fmla="*/ 2344750 w 5786804"/>
              <a:gd name="connsiteY91" fmla="*/ 5787910 h 5978550"/>
              <a:gd name="connsiteX92" fmla="*/ 2724010 w 5786804"/>
              <a:gd name="connsiteY92" fmla="*/ 5307863 h 5978550"/>
              <a:gd name="connsiteX93" fmla="*/ 4569547 w 5786804"/>
              <a:gd name="connsiteY93" fmla="*/ 5307863 h 5978550"/>
              <a:gd name="connsiteX94" fmla="*/ 4436514 w 5786804"/>
              <a:gd name="connsiteY94" fmla="*/ 5595225 h 5978550"/>
              <a:gd name="connsiteX95" fmla="*/ 4822570 w 5786804"/>
              <a:gd name="connsiteY95" fmla="*/ 5787910 h 5978550"/>
              <a:gd name="connsiteX96" fmla="*/ 4686329 w 5786804"/>
              <a:gd name="connsiteY96" fmla="*/ 5731466 h 5978550"/>
              <a:gd name="connsiteX97" fmla="*/ 4629885 w 5786804"/>
              <a:gd name="connsiteY97" fmla="*/ 5595225 h 5978550"/>
              <a:gd name="connsiteX98" fmla="*/ 4686329 w 5786804"/>
              <a:gd name="connsiteY98" fmla="*/ 5458934 h 5978550"/>
              <a:gd name="connsiteX99" fmla="*/ 4822570 w 5786804"/>
              <a:gd name="connsiteY99" fmla="*/ 5402479 h 5978550"/>
              <a:gd name="connsiteX100" fmla="*/ 4958861 w 5786804"/>
              <a:gd name="connsiteY100" fmla="*/ 5458934 h 5978550"/>
              <a:gd name="connsiteX101" fmla="*/ 5015317 w 5786804"/>
              <a:gd name="connsiteY101" fmla="*/ 5595225 h 5978550"/>
              <a:gd name="connsiteX102" fmla="*/ 4958151 w 5786804"/>
              <a:gd name="connsiteY102" fmla="*/ 5730181 h 5978550"/>
              <a:gd name="connsiteX103" fmla="*/ 4822583 w 5786804"/>
              <a:gd name="connsiteY103" fmla="*/ 5785853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786804" h="5978550">
                <a:moveTo>
                  <a:pt x="5156494" y="5785792"/>
                </a:moveTo>
                <a:cubicBezTo>
                  <a:pt x="5209019" y="5698291"/>
                  <a:pt x="5224094" y="5593339"/>
                  <a:pt x="5198254" y="5494657"/>
                </a:cubicBezTo>
                <a:cubicBezTo>
                  <a:pt x="5172475" y="5395914"/>
                  <a:pt x="5107937" y="5311720"/>
                  <a:pt x="5019346" y="5261167"/>
                </a:cubicBezTo>
                <a:lnTo>
                  <a:pt x="5019346" y="2699704"/>
                </a:lnTo>
                <a:lnTo>
                  <a:pt x="4339718" y="2699704"/>
                </a:lnTo>
                <a:lnTo>
                  <a:pt x="4339718" y="2509076"/>
                </a:lnTo>
                <a:lnTo>
                  <a:pt x="3761552" y="2509076"/>
                </a:lnTo>
                <a:lnTo>
                  <a:pt x="3761552" y="2701761"/>
                </a:lnTo>
                <a:lnTo>
                  <a:pt x="3373401" y="2701761"/>
                </a:lnTo>
                <a:lnTo>
                  <a:pt x="3373401" y="2509076"/>
                </a:lnTo>
                <a:lnTo>
                  <a:pt x="3182773" y="2509076"/>
                </a:lnTo>
                <a:lnTo>
                  <a:pt x="3182773" y="2701761"/>
                </a:lnTo>
                <a:lnTo>
                  <a:pt x="2990039" y="2701761"/>
                </a:lnTo>
                <a:lnTo>
                  <a:pt x="2990039" y="1542747"/>
                </a:lnTo>
                <a:lnTo>
                  <a:pt x="5074871" y="1542747"/>
                </a:lnTo>
                <a:lnTo>
                  <a:pt x="4933608" y="1260222"/>
                </a:lnTo>
                <a:lnTo>
                  <a:pt x="4933658" y="1260222"/>
                </a:lnTo>
                <a:cubicBezTo>
                  <a:pt x="4679544" y="752718"/>
                  <a:pt x="4245470" y="358101"/>
                  <a:pt x="3716093" y="153451"/>
                </a:cubicBezTo>
                <a:cubicBezTo>
                  <a:pt x="3186717" y="-51150"/>
                  <a:pt x="2600040" y="-51150"/>
                  <a:pt x="2070663" y="153451"/>
                </a:cubicBezTo>
                <a:cubicBezTo>
                  <a:pt x="1541287" y="358101"/>
                  <a:pt x="1107212" y="752718"/>
                  <a:pt x="853098" y="1260222"/>
                </a:cubicBezTo>
                <a:lnTo>
                  <a:pt x="711836" y="1542747"/>
                </a:lnTo>
                <a:lnTo>
                  <a:pt x="2796668" y="1542747"/>
                </a:lnTo>
                <a:lnTo>
                  <a:pt x="2796717" y="2699704"/>
                </a:lnTo>
                <a:lnTo>
                  <a:pt x="771525" y="2699704"/>
                </a:lnTo>
                <a:lnTo>
                  <a:pt x="771525" y="2989124"/>
                </a:lnTo>
                <a:lnTo>
                  <a:pt x="193408" y="2989124"/>
                </a:lnTo>
                <a:lnTo>
                  <a:pt x="193408" y="3181809"/>
                </a:lnTo>
                <a:lnTo>
                  <a:pt x="771525" y="3181809"/>
                </a:lnTo>
                <a:lnTo>
                  <a:pt x="771525" y="4478706"/>
                </a:lnTo>
                <a:cubicBezTo>
                  <a:pt x="668435" y="4703832"/>
                  <a:pt x="647628" y="4958043"/>
                  <a:pt x="712828" y="5196935"/>
                </a:cubicBezTo>
                <a:cubicBezTo>
                  <a:pt x="777979" y="5435838"/>
                  <a:pt x="924985" y="5644260"/>
                  <a:pt x="1128153" y="5785816"/>
                </a:cubicBezTo>
                <a:lnTo>
                  <a:pt x="0" y="5785816"/>
                </a:lnTo>
                <a:lnTo>
                  <a:pt x="0" y="5978502"/>
                </a:lnTo>
                <a:lnTo>
                  <a:pt x="5786805" y="5978550"/>
                </a:lnTo>
                <a:lnTo>
                  <a:pt x="5786805" y="5785816"/>
                </a:lnTo>
                <a:close/>
                <a:moveTo>
                  <a:pt x="3956343" y="2699692"/>
                </a:moveTo>
                <a:lnTo>
                  <a:pt x="4149029" y="2699692"/>
                </a:lnTo>
                <a:lnTo>
                  <a:pt x="4149029" y="3085785"/>
                </a:lnTo>
                <a:lnTo>
                  <a:pt x="3954286" y="3085785"/>
                </a:lnTo>
                <a:close/>
                <a:moveTo>
                  <a:pt x="4341776" y="3278531"/>
                </a:moveTo>
                <a:lnTo>
                  <a:pt x="4341776" y="3663963"/>
                </a:lnTo>
                <a:lnTo>
                  <a:pt x="3182761" y="3663963"/>
                </a:lnTo>
                <a:lnTo>
                  <a:pt x="3182761" y="3278531"/>
                </a:lnTo>
                <a:close/>
                <a:moveTo>
                  <a:pt x="3373401" y="2892438"/>
                </a:moveTo>
                <a:lnTo>
                  <a:pt x="3759495" y="2892438"/>
                </a:lnTo>
                <a:lnTo>
                  <a:pt x="3759495" y="3085846"/>
                </a:lnTo>
                <a:lnTo>
                  <a:pt x="3373401" y="3085797"/>
                </a:lnTo>
                <a:close/>
                <a:moveTo>
                  <a:pt x="4758717" y="1346694"/>
                </a:moveTo>
                <a:lnTo>
                  <a:pt x="3853437" y="1346645"/>
                </a:lnTo>
                <a:cubicBezTo>
                  <a:pt x="3825833" y="910268"/>
                  <a:pt x="3617595" y="505182"/>
                  <a:pt x="3278761" y="228829"/>
                </a:cubicBezTo>
                <a:cubicBezTo>
                  <a:pt x="3595686" y="287143"/>
                  <a:pt x="3894622" y="418550"/>
                  <a:pt x="4151846" y="612583"/>
                </a:cubicBezTo>
                <a:cubicBezTo>
                  <a:pt x="4409119" y="806663"/>
                  <a:pt x="4617590" y="1057997"/>
                  <a:pt x="4760775" y="1346645"/>
                </a:cubicBezTo>
                <a:close/>
                <a:moveTo>
                  <a:pt x="1021842" y="1346694"/>
                </a:moveTo>
                <a:lnTo>
                  <a:pt x="1021842" y="1346645"/>
                </a:lnTo>
                <a:cubicBezTo>
                  <a:pt x="1165407" y="1057470"/>
                  <a:pt x="1374551" y="805843"/>
                  <a:pt x="1632535" y="611762"/>
                </a:cubicBezTo>
                <a:cubicBezTo>
                  <a:pt x="1890567" y="417681"/>
                  <a:pt x="2190323" y="286559"/>
                  <a:pt x="2507958" y="228817"/>
                </a:cubicBezTo>
                <a:cubicBezTo>
                  <a:pt x="2168451" y="505794"/>
                  <a:pt x="1960127" y="912031"/>
                  <a:pt x="1933283" y="1349413"/>
                </a:cubicBezTo>
                <a:close/>
                <a:moveTo>
                  <a:pt x="2123261" y="1346694"/>
                </a:moveTo>
                <a:lnTo>
                  <a:pt x="2123261" y="1346645"/>
                </a:lnTo>
                <a:cubicBezTo>
                  <a:pt x="2157184" y="882236"/>
                  <a:pt x="2423397" y="466385"/>
                  <a:pt x="2830970" y="241161"/>
                </a:cubicBezTo>
                <a:lnTo>
                  <a:pt x="2893403" y="206191"/>
                </a:lnTo>
                <a:lnTo>
                  <a:pt x="2955823" y="241161"/>
                </a:lnTo>
                <a:cubicBezTo>
                  <a:pt x="3363347" y="467389"/>
                  <a:pt x="3628899" y="884379"/>
                  <a:pt x="3661474" y="1349413"/>
                </a:cubicBezTo>
                <a:close/>
                <a:moveTo>
                  <a:pt x="964247" y="2892438"/>
                </a:moveTo>
                <a:lnTo>
                  <a:pt x="3182810" y="2892438"/>
                </a:lnTo>
                <a:lnTo>
                  <a:pt x="3182810" y="3085846"/>
                </a:lnTo>
                <a:lnTo>
                  <a:pt x="2990076" y="3085797"/>
                </a:lnTo>
                <a:lnTo>
                  <a:pt x="2990076" y="3857322"/>
                </a:lnTo>
                <a:lnTo>
                  <a:pt x="4533126" y="3857322"/>
                </a:lnTo>
                <a:lnTo>
                  <a:pt x="4533126" y="3085797"/>
                </a:lnTo>
                <a:lnTo>
                  <a:pt x="4339767" y="3085797"/>
                </a:lnTo>
                <a:lnTo>
                  <a:pt x="4339767" y="2892438"/>
                </a:lnTo>
                <a:lnTo>
                  <a:pt x="4819815" y="2892438"/>
                </a:lnTo>
                <a:lnTo>
                  <a:pt x="4819815" y="5111001"/>
                </a:lnTo>
                <a:lnTo>
                  <a:pt x="2778825" y="5111001"/>
                </a:lnTo>
                <a:cubicBezTo>
                  <a:pt x="2790312" y="5047381"/>
                  <a:pt x="2796288" y="4982892"/>
                  <a:pt x="2796668" y="4918267"/>
                </a:cubicBezTo>
                <a:cubicBezTo>
                  <a:pt x="2797048" y="4633158"/>
                  <a:pt x="2682531" y="4359903"/>
                  <a:pt x="2478983" y="4160274"/>
                </a:cubicBezTo>
                <a:cubicBezTo>
                  <a:pt x="2275387" y="3960645"/>
                  <a:pt x="1999940" y="3851480"/>
                  <a:pt x="1714916" y="3857457"/>
                </a:cubicBezTo>
                <a:cubicBezTo>
                  <a:pt x="1429856" y="3863433"/>
                  <a:pt x="1159235" y="3984036"/>
                  <a:pt x="964198" y="4191980"/>
                </a:cubicBezTo>
                <a:close/>
                <a:moveTo>
                  <a:pt x="868235" y="4918365"/>
                </a:moveTo>
                <a:lnTo>
                  <a:pt x="868235" y="4918316"/>
                </a:lnTo>
                <a:cubicBezTo>
                  <a:pt x="868051" y="4688022"/>
                  <a:pt x="959373" y="4467060"/>
                  <a:pt x="1122104" y="4304133"/>
                </a:cubicBezTo>
                <a:cubicBezTo>
                  <a:pt x="1284846" y="4141145"/>
                  <a:pt x="1505662" y="4049542"/>
                  <a:pt x="1736005" y="4049395"/>
                </a:cubicBezTo>
                <a:cubicBezTo>
                  <a:pt x="1966299" y="4049297"/>
                  <a:pt x="2187212" y="4140668"/>
                  <a:pt x="2350139" y="4303460"/>
                </a:cubicBezTo>
                <a:cubicBezTo>
                  <a:pt x="2513029" y="4466251"/>
                  <a:pt x="2604583" y="4687116"/>
                  <a:pt x="2604681" y="4917410"/>
                </a:cubicBezTo>
                <a:cubicBezTo>
                  <a:pt x="2604730" y="5147704"/>
                  <a:pt x="2513261" y="5368617"/>
                  <a:pt x="2350420" y="5531507"/>
                </a:cubicBezTo>
                <a:cubicBezTo>
                  <a:pt x="2187628" y="5694348"/>
                  <a:pt x="1966764" y="5785865"/>
                  <a:pt x="1736421" y="5785865"/>
                </a:cubicBezTo>
                <a:cubicBezTo>
                  <a:pt x="1506372" y="5785535"/>
                  <a:pt x="1285887" y="5694017"/>
                  <a:pt x="1123145" y="5531421"/>
                </a:cubicBezTo>
                <a:cubicBezTo>
                  <a:pt x="960402" y="5368825"/>
                  <a:pt x="868749" y="5148390"/>
                  <a:pt x="868223" y="4918340"/>
                </a:cubicBezTo>
                <a:close/>
                <a:moveTo>
                  <a:pt x="4436477" y="5595225"/>
                </a:moveTo>
                <a:cubicBezTo>
                  <a:pt x="4436955" y="5663058"/>
                  <a:pt x="4455423" y="5729556"/>
                  <a:pt x="4489957" y="5787910"/>
                </a:cubicBezTo>
                <a:lnTo>
                  <a:pt x="2344750" y="5787910"/>
                </a:lnTo>
                <a:cubicBezTo>
                  <a:pt x="2515245" y="5668263"/>
                  <a:pt x="2647041" y="5501405"/>
                  <a:pt x="2724010" y="5307863"/>
                </a:cubicBezTo>
                <a:lnTo>
                  <a:pt x="4569547" y="5307863"/>
                </a:lnTo>
                <a:cubicBezTo>
                  <a:pt x="4485879" y="5380006"/>
                  <a:pt x="4437371" y="5484713"/>
                  <a:pt x="4436514" y="5595225"/>
                </a:cubicBezTo>
                <a:close/>
                <a:moveTo>
                  <a:pt x="4822570" y="5787910"/>
                </a:moveTo>
                <a:cubicBezTo>
                  <a:pt x="4771478" y="5787910"/>
                  <a:pt x="4722443" y="5767630"/>
                  <a:pt x="4686329" y="5731466"/>
                </a:cubicBezTo>
                <a:cubicBezTo>
                  <a:pt x="4650165" y="5695340"/>
                  <a:pt x="4629885" y="5646305"/>
                  <a:pt x="4629885" y="5595225"/>
                </a:cubicBezTo>
                <a:cubicBezTo>
                  <a:pt x="4629885" y="5544084"/>
                  <a:pt x="4650165" y="5495098"/>
                  <a:pt x="4686329" y="5458934"/>
                </a:cubicBezTo>
                <a:cubicBezTo>
                  <a:pt x="4722443" y="5422808"/>
                  <a:pt x="4771478" y="5402479"/>
                  <a:pt x="4822570" y="5402479"/>
                </a:cubicBezTo>
                <a:cubicBezTo>
                  <a:pt x="4873712" y="5402479"/>
                  <a:pt x="4922697" y="5422808"/>
                  <a:pt x="4958861" y="5458934"/>
                </a:cubicBezTo>
                <a:cubicBezTo>
                  <a:pt x="4994976" y="5495098"/>
                  <a:pt x="5015317" y="5544084"/>
                  <a:pt x="5015317" y="5595225"/>
                </a:cubicBezTo>
                <a:cubicBezTo>
                  <a:pt x="5014741" y="5645974"/>
                  <a:pt x="4994216" y="5694433"/>
                  <a:pt x="4958151" y="5730181"/>
                </a:cubicBezTo>
                <a:cubicBezTo>
                  <a:pt x="4922024" y="5765867"/>
                  <a:pt x="4873332" y="5785853"/>
                  <a:pt x="4822583" y="5785853"/>
                </a:cubicBezTo>
                <a:close/>
              </a:path>
            </a:pathLst>
          </a:custGeom>
          <a:solidFill>
            <a:srgbClr val="000000"/>
          </a:solidFill>
          <a:ln w="12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A1843DE-219C-4EE1-860A-E7D67C3D0660}"/>
              </a:ext>
            </a:extLst>
          </p:cNvPr>
          <p:cNvSpPr/>
          <p:nvPr/>
        </p:nvSpPr>
        <p:spPr>
          <a:xfrm>
            <a:off x="2019588" y="2134414"/>
            <a:ext cx="663850" cy="786396"/>
          </a:xfrm>
          <a:custGeom>
            <a:avLst/>
            <a:gdLst>
              <a:gd name="connsiteX0" fmla="*/ 5156494 w 5786804"/>
              <a:gd name="connsiteY0" fmla="*/ 5785792 h 5978550"/>
              <a:gd name="connsiteX1" fmla="*/ 5198254 w 5786804"/>
              <a:gd name="connsiteY1" fmla="*/ 5494657 h 5978550"/>
              <a:gd name="connsiteX2" fmla="*/ 5019346 w 5786804"/>
              <a:gd name="connsiteY2" fmla="*/ 5261167 h 5978550"/>
              <a:gd name="connsiteX3" fmla="*/ 5019346 w 5786804"/>
              <a:gd name="connsiteY3" fmla="*/ 2699704 h 5978550"/>
              <a:gd name="connsiteX4" fmla="*/ 4339718 w 5786804"/>
              <a:gd name="connsiteY4" fmla="*/ 2699704 h 5978550"/>
              <a:gd name="connsiteX5" fmla="*/ 4339718 w 5786804"/>
              <a:gd name="connsiteY5" fmla="*/ 2509076 h 5978550"/>
              <a:gd name="connsiteX6" fmla="*/ 3761552 w 5786804"/>
              <a:gd name="connsiteY6" fmla="*/ 2509076 h 5978550"/>
              <a:gd name="connsiteX7" fmla="*/ 3761552 w 5786804"/>
              <a:gd name="connsiteY7" fmla="*/ 2701761 h 5978550"/>
              <a:gd name="connsiteX8" fmla="*/ 3373401 w 5786804"/>
              <a:gd name="connsiteY8" fmla="*/ 2701761 h 5978550"/>
              <a:gd name="connsiteX9" fmla="*/ 3373401 w 5786804"/>
              <a:gd name="connsiteY9" fmla="*/ 2509076 h 5978550"/>
              <a:gd name="connsiteX10" fmla="*/ 3182773 w 5786804"/>
              <a:gd name="connsiteY10" fmla="*/ 2509076 h 5978550"/>
              <a:gd name="connsiteX11" fmla="*/ 3182773 w 5786804"/>
              <a:gd name="connsiteY11" fmla="*/ 2701761 h 5978550"/>
              <a:gd name="connsiteX12" fmla="*/ 2990039 w 5786804"/>
              <a:gd name="connsiteY12" fmla="*/ 2701761 h 5978550"/>
              <a:gd name="connsiteX13" fmla="*/ 2990039 w 5786804"/>
              <a:gd name="connsiteY13" fmla="*/ 1542747 h 5978550"/>
              <a:gd name="connsiteX14" fmla="*/ 5074871 w 5786804"/>
              <a:gd name="connsiteY14" fmla="*/ 1542747 h 5978550"/>
              <a:gd name="connsiteX15" fmla="*/ 4933608 w 5786804"/>
              <a:gd name="connsiteY15" fmla="*/ 1260222 h 5978550"/>
              <a:gd name="connsiteX16" fmla="*/ 4933658 w 5786804"/>
              <a:gd name="connsiteY16" fmla="*/ 1260222 h 5978550"/>
              <a:gd name="connsiteX17" fmla="*/ 3716093 w 5786804"/>
              <a:gd name="connsiteY17" fmla="*/ 153451 h 5978550"/>
              <a:gd name="connsiteX18" fmla="*/ 2070663 w 5786804"/>
              <a:gd name="connsiteY18" fmla="*/ 153451 h 5978550"/>
              <a:gd name="connsiteX19" fmla="*/ 853098 w 5786804"/>
              <a:gd name="connsiteY19" fmla="*/ 1260222 h 5978550"/>
              <a:gd name="connsiteX20" fmla="*/ 711836 w 5786804"/>
              <a:gd name="connsiteY20" fmla="*/ 1542747 h 5978550"/>
              <a:gd name="connsiteX21" fmla="*/ 2796668 w 5786804"/>
              <a:gd name="connsiteY21" fmla="*/ 1542747 h 5978550"/>
              <a:gd name="connsiteX22" fmla="*/ 2796717 w 5786804"/>
              <a:gd name="connsiteY22" fmla="*/ 2699704 h 5978550"/>
              <a:gd name="connsiteX23" fmla="*/ 771525 w 5786804"/>
              <a:gd name="connsiteY23" fmla="*/ 2699704 h 5978550"/>
              <a:gd name="connsiteX24" fmla="*/ 771525 w 5786804"/>
              <a:gd name="connsiteY24" fmla="*/ 2989124 h 5978550"/>
              <a:gd name="connsiteX25" fmla="*/ 193408 w 5786804"/>
              <a:gd name="connsiteY25" fmla="*/ 2989124 h 5978550"/>
              <a:gd name="connsiteX26" fmla="*/ 193408 w 5786804"/>
              <a:gd name="connsiteY26" fmla="*/ 3181809 h 5978550"/>
              <a:gd name="connsiteX27" fmla="*/ 771525 w 5786804"/>
              <a:gd name="connsiteY27" fmla="*/ 3181809 h 5978550"/>
              <a:gd name="connsiteX28" fmla="*/ 771525 w 5786804"/>
              <a:gd name="connsiteY28" fmla="*/ 4478706 h 5978550"/>
              <a:gd name="connsiteX29" fmla="*/ 712828 w 5786804"/>
              <a:gd name="connsiteY29" fmla="*/ 5196935 h 5978550"/>
              <a:gd name="connsiteX30" fmla="*/ 1128153 w 5786804"/>
              <a:gd name="connsiteY30" fmla="*/ 5785816 h 5978550"/>
              <a:gd name="connsiteX31" fmla="*/ 0 w 5786804"/>
              <a:gd name="connsiteY31" fmla="*/ 5785816 h 5978550"/>
              <a:gd name="connsiteX32" fmla="*/ 0 w 5786804"/>
              <a:gd name="connsiteY32" fmla="*/ 5978502 h 5978550"/>
              <a:gd name="connsiteX33" fmla="*/ 5786805 w 5786804"/>
              <a:gd name="connsiteY33" fmla="*/ 5978550 h 5978550"/>
              <a:gd name="connsiteX34" fmla="*/ 5786805 w 5786804"/>
              <a:gd name="connsiteY34" fmla="*/ 5785816 h 5978550"/>
              <a:gd name="connsiteX35" fmla="*/ 3956343 w 5786804"/>
              <a:gd name="connsiteY35" fmla="*/ 2699692 h 5978550"/>
              <a:gd name="connsiteX36" fmla="*/ 4149029 w 5786804"/>
              <a:gd name="connsiteY36" fmla="*/ 2699692 h 5978550"/>
              <a:gd name="connsiteX37" fmla="*/ 4149029 w 5786804"/>
              <a:gd name="connsiteY37" fmla="*/ 3085785 h 5978550"/>
              <a:gd name="connsiteX38" fmla="*/ 3954286 w 5786804"/>
              <a:gd name="connsiteY38" fmla="*/ 3085785 h 5978550"/>
              <a:gd name="connsiteX39" fmla="*/ 4341776 w 5786804"/>
              <a:gd name="connsiteY39" fmla="*/ 3278531 h 5978550"/>
              <a:gd name="connsiteX40" fmla="*/ 4341776 w 5786804"/>
              <a:gd name="connsiteY40" fmla="*/ 3663963 h 5978550"/>
              <a:gd name="connsiteX41" fmla="*/ 3182761 w 5786804"/>
              <a:gd name="connsiteY41" fmla="*/ 3663963 h 5978550"/>
              <a:gd name="connsiteX42" fmla="*/ 3182761 w 5786804"/>
              <a:gd name="connsiteY42" fmla="*/ 3278531 h 5978550"/>
              <a:gd name="connsiteX43" fmla="*/ 3373401 w 5786804"/>
              <a:gd name="connsiteY43" fmla="*/ 2892438 h 5978550"/>
              <a:gd name="connsiteX44" fmla="*/ 3759495 w 5786804"/>
              <a:gd name="connsiteY44" fmla="*/ 2892438 h 5978550"/>
              <a:gd name="connsiteX45" fmla="*/ 3759495 w 5786804"/>
              <a:gd name="connsiteY45" fmla="*/ 3085846 h 5978550"/>
              <a:gd name="connsiteX46" fmla="*/ 3373401 w 5786804"/>
              <a:gd name="connsiteY46" fmla="*/ 3085797 h 5978550"/>
              <a:gd name="connsiteX47" fmla="*/ 4758717 w 5786804"/>
              <a:gd name="connsiteY47" fmla="*/ 1346694 h 5978550"/>
              <a:gd name="connsiteX48" fmla="*/ 3853437 w 5786804"/>
              <a:gd name="connsiteY48" fmla="*/ 1346645 h 5978550"/>
              <a:gd name="connsiteX49" fmla="*/ 3278761 w 5786804"/>
              <a:gd name="connsiteY49" fmla="*/ 228829 h 5978550"/>
              <a:gd name="connsiteX50" fmla="*/ 4151846 w 5786804"/>
              <a:gd name="connsiteY50" fmla="*/ 612583 h 5978550"/>
              <a:gd name="connsiteX51" fmla="*/ 4760775 w 5786804"/>
              <a:gd name="connsiteY51" fmla="*/ 1346645 h 5978550"/>
              <a:gd name="connsiteX52" fmla="*/ 1021842 w 5786804"/>
              <a:gd name="connsiteY52" fmla="*/ 1346694 h 5978550"/>
              <a:gd name="connsiteX53" fmla="*/ 1021842 w 5786804"/>
              <a:gd name="connsiteY53" fmla="*/ 1346645 h 5978550"/>
              <a:gd name="connsiteX54" fmla="*/ 1632535 w 5786804"/>
              <a:gd name="connsiteY54" fmla="*/ 611762 h 5978550"/>
              <a:gd name="connsiteX55" fmla="*/ 2507958 w 5786804"/>
              <a:gd name="connsiteY55" fmla="*/ 228817 h 5978550"/>
              <a:gd name="connsiteX56" fmla="*/ 1933283 w 5786804"/>
              <a:gd name="connsiteY56" fmla="*/ 1349413 h 5978550"/>
              <a:gd name="connsiteX57" fmla="*/ 2123261 w 5786804"/>
              <a:gd name="connsiteY57" fmla="*/ 1346694 h 5978550"/>
              <a:gd name="connsiteX58" fmla="*/ 2123261 w 5786804"/>
              <a:gd name="connsiteY58" fmla="*/ 1346645 h 5978550"/>
              <a:gd name="connsiteX59" fmla="*/ 2830970 w 5786804"/>
              <a:gd name="connsiteY59" fmla="*/ 241161 h 5978550"/>
              <a:gd name="connsiteX60" fmla="*/ 2893403 w 5786804"/>
              <a:gd name="connsiteY60" fmla="*/ 206191 h 5978550"/>
              <a:gd name="connsiteX61" fmla="*/ 2955823 w 5786804"/>
              <a:gd name="connsiteY61" fmla="*/ 241161 h 5978550"/>
              <a:gd name="connsiteX62" fmla="*/ 3661474 w 5786804"/>
              <a:gd name="connsiteY62" fmla="*/ 1349413 h 5978550"/>
              <a:gd name="connsiteX63" fmla="*/ 964247 w 5786804"/>
              <a:gd name="connsiteY63" fmla="*/ 2892438 h 5978550"/>
              <a:gd name="connsiteX64" fmla="*/ 3182810 w 5786804"/>
              <a:gd name="connsiteY64" fmla="*/ 2892438 h 5978550"/>
              <a:gd name="connsiteX65" fmla="*/ 3182810 w 5786804"/>
              <a:gd name="connsiteY65" fmla="*/ 3085846 h 5978550"/>
              <a:gd name="connsiteX66" fmla="*/ 2990076 w 5786804"/>
              <a:gd name="connsiteY66" fmla="*/ 3085797 h 5978550"/>
              <a:gd name="connsiteX67" fmla="*/ 2990076 w 5786804"/>
              <a:gd name="connsiteY67" fmla="*/ 3857322 h 5978550"/>
              <a:gd name="connsiteX68" fmla="*/ 4533126 w 5786804"/>
              <a:gd name="connsiteY68" fmla="*/ 3857322 h 5978550"/>
              <a:gd name="connsiteX69" fmla="*/ 4533126 w 5786804"/>
              <a:gd name="connsiteY69" fmla="*/ 3085797 h 5978550"/>
              <a:gd name="connsiteX70" fmla="*/ 4339767 w 5786804"/>
              <a:gd name="connsiteY70" fmla="*/ 3085797 h 5978550"/>
              <a:gd name="connsiteX71" fmla="*/ 4339767 w 5786804"/>
              <a:gd name="connsiteY71" fmla="*/ 2892438 h 5978550"/>
              <a:gd name="connsiteX72" fmla="*/ 4819815 w 5786804"/>
              <a:gd name="connsiteY72" fmla="*/ 2892438 h 5978550"/>
              <a:gd name="connsiteX73" fmla="*/ 4819815 w 5786804"/>
              <a:gd name="connsiteY73" fmla="*/ 5111001 h 5978550"/>
              <a:gd name="connsiteX74" fmla="*/ 2778825 w 5786804"/>
              <a:gd name="connsiteY74" fmla="*/ 5111001 h 5978550"/>
              <a:gd name="connsiteX75" fmla="*/ 2796668 w 5786804"/>
              <a:gd name="connsiteY75" fmla="*/ 4918267 h 5978550"/>
              <a:gd name="connsiteX76" fmla="*/ 2478983 w 5786804"/>
              <a:gd name="connsiteY76" fmla="*/ 4160274 h 5978550"/>
              <a:gd name="connsiteX77" fmla="*/ 1714916 w 5786804"/>
              <a:gd name="connsiteY77" fmla="*/ 3857457 h 5978550"/>
              <a:gd name="connsiteX78" fmla="*/ 964198 w 5786804"/>
              <a:gd name="connsiteY78" fmla="*/ 4191980 h 5978550"/>
              <a:gd name="connsiteX79" fmla="*/ 868235 w 5786804"/>
              <a:gd name="connsiteY79" fmla="*/ 4918365 h 5978550"/>
              <a:gd name="connsiteX80" fmla="*/ 868235 w 5786804"/>
              <a:gd name="connsiteY80" fmla="*/ 4918316 h 5978550"/>
              <a:gd name="connsiteX81" fmla="*/ 1122104 w 5786804"/>
              <a:gd name="connsiteY81" fmla="*/ 4304133 h 5978550"/>
              <a:gd name="connsiteX82" fmla="*/ 1736005 w 5786804"/>
              <a:gd name="connsiteY82" fmla="*/ 4049395 h 5978550"/>
              <a:gd name="connsiteX83" fmla="*/ 2350139 w 5786804"/>
              <a:gd name="connsiteY83" fmla="*/ 4303460 h 5978550"/>
              <a:gd name="connsiteX84" fmla="*/ 2604681 w 5786804"/>
              <a:gd name="connsiteY84" fmla="*/ 4917410 h 5978550"/>
              <a:gd name="connsiteX85" fmla="*/ 2350420 w 5786804"/>
              <a:gd name="connsiteY85" fmla="*/ 5531507 h 5978550"/>
              <a:gd name="connsiteX86" fmla="*/ 1736421 w 5786804"/>
              <a:gd name="connsiteY86" fmla="*/ 5785865 h 5978550"/>
              <a:gd name="connsiteX87" fmla="*/ 1123145 w 5786804"/>
              <a:gd name="connsiteY87" fmla="*/ 5531421 h 5978550"/>
              <a:gd name="connsiteX88" fmla="*/ 868223 w 5786804"/>
              <a:gd name="connsiteY88" fmla="*/ 4918340 h 5978550"/>
              <a:gd name="connsiteX89" fmla="*/ 4436477 w 5786804"/>
              <a:gd name="connsiteY89" fmla="*/ 5595225 h 5978550"/>
              <a:gd name="connsiteX90" fmla="*/ 4489957 w 5786804"/>
              <a:gd name="connsiteY90" fmla="*/ 5787910 h 5978550"/>
              <a:gd name="connsiteX91" fmla="*/ 2344750 w 5786804"/>
              <a:gd name="connsiteY91" fmla="*/ 5787910 h 5978550"/>
              <a:gd name="connsiteX92" fmla="*/ 2724010 w 5786804"/>
              <a:gd name="connsiteY92" fmla="*/ 5307863 h 5978550"/>
              <a:gd name="connsiteX93" fmla="*/ 4569547 w 5786804"/>
              <a:gd name="connsiteY93" fmla="*/ 5307863 h 5978550"/>
              <a:gd name="connsiteX94" fmla="*/ 4436514 w 5786804"/>
              <a:gd name="connsiteY94" fmla="*/ 5595225 h 5978550"/>
              <a:gd name="connsiteX95" fmla="*/ 4822570 w 5786804"/>
              <a:gd name="connsiteY95" fmla="*/ 5787910 h 5978550"/>
              <a:gd name="connsiteX96" fmla="*/ 4686329 w 5786804"/>
              <a:gd name="connsiteY96" fmla="*/ 5731466 h 5978550"/>
              <a:gd name="connsiteX97" fmla="*/ 4629885 w 5786804"/>
              <a:gd name="connsiteY97" fmla="*/ 5595225 h 5978550"/>
              <a:gd name="connsiteX98" fmla="*/ 4686329 w 5786804"/>
              <a:gd name="connsiteY98" fmla="*/ 5458934 h 5978550"/>
              <a:gd name="connsiteX99" fmla="*/ 4822570 w 5786804"/>
              <a:gd name="connsiteY99" fmla="*/ 5402479 h 5978550"/>
              <a:gd name="connsiteX100" fmla="*/ 4958861 w 5786804"/>
              <a:gd name="connsiteY100" fmla="*/ 5458934 h 5978550"/>
              <a:gd name="connsiteX101" fmla="*/ 5015317 w 5786804"/>
              <a:gd name="connsiteY101" fmla="*/ 5595225 h 5978550"/>
              <a:gd name="connsiteX102" fmla="*/ 4958151 w 5786804"/>
              <a:gd name="connsiteY102" fmla="*/ 5730181 h 5978550"/>
              <a:gd name="connsiteX103" fmla="*/ 4822583 w 5786804"/>
              <a:gd name="connsiteY103" fmla="*/ 5785853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786804" h="5978550">
                <a:moveTo>
                  <a:pt x="5156494" y="5785792"/>
                </a:moveTo>
                <a:cubicBezTo>
                  <a:pt x="5209019" y="5698291"/>
                  <a:pt x="5224094" y="5593339"/>
                  <a:pt x="5198254" y="5494657"/>
                </a:cubicBezTo>
                <a:cubicBezTo>
                  <a:pt x="5172475" y="5395914"/>
                  <a:pt x="5107937" y="5311720"/>
                  <a:pt x="5019346" y="5261167"/>
                </a:cubicBezTo>
                <a:lnTo>
                  <a:pt x="5019346" y="2699704"/>
                </a:lnTo>
                <a:lnTo>
                  <a:pt x="4339718" y="2699704"/>
                </a:lnTo>
                <a:lnTo>
                  <a:pt x="4339718" y="2509076"/>
                </a:lnTo>
                <a:lnTo>
                  <a:pt x="3761552" y="2509076"/>
                </a:lnTo>
                <a:lnTo>
                  <a:pt x="3761552" y="2701761"/>
                </a:lnTo>
                <a:lnTo>
                  <a:pt x="3373401" y="2701761"/>
                </a:lnTo>
                <a:lnTo>
                  <a:pt x="3373401" y="2509076"/>
                </a:lnTo>
                <a:lnTo>
                  <a:pt x="3182773" y="2509076"/>
                </a:lnTo>
                <a:lnTo>
                  <a:pt x="3182773" y="2701761"/>
                </a:lnTo>
                <a:lnTo>
                  <a:pt x="2990039" y="2701761"/>
                </a:lnTo>
                <a:lnTo>
                  <a:pt x="2990039" y="1542747"/>
                </a:lnTo>
                <a:lnTo>
                  <a:pt x="5074871" y="1542747"/>
                </a:lnTo>
                <a:lnTo>
                  <a:pt x="4933608" y="1260222"/>
                </a:lnTo>
                <a:lnTo>
                  <a:pt x="4933658" y="1260222"/>
                </a:lnTo>
                <a:cubicBezTo>
                  <a:pt x="4679544" y="752718"/>
                  <a:pt x="4245470" y="358101"/>
                  <a:pt x="3716093" y="153451"/>
                </a:cubicBezTo>
                <a:cubicBezTo>
                  <a:pt x="3186717" y="-51150"/>
                  <a:pt x="2600040" y="-51150"/>
                  <a:pt x="2070663" y="153451"/>
                </a:cubicBezTo>
                <a:cubicBezTo>
                  <a:pt x="1541287" y="358101"/>
                  <a:pt x="1107212" y="752718"/>
                  <a:pt x="853098" y="1260222"/>
                </a:cubicBezTo>
                <a:lnTo>
                  <a:pt x="711836" y="1542747"/>
                </a:lnTo>
                <a:lnTo>
                  <a:pt x="2796668" y="1542747"/>
                </a:lnTo>
                <a:lnTo>
                  <a:pt x="2796717" y="2699704"/>
                </a:lnTo>
                <a:lnTo>
                  <a:pt x="771525" y="2699704"/>
                </a:lnTo>
                <a:lnTo>
                  <a:pt x="771525" y="2989124"/>
                </a:lnTo>
                <a:lnTo>
                  <a:pt x="193408" y="2989124"/>
                </a:lnTo>
                <a:lnTo>
                  <a:pt x="193408" y="3181809"/>
                </a:lnTo>
                <a:lnTo>
                  <a:pt x="771525" y="3181809"/>
                </a:lnTo>
                <a:lnTo>
                  <a:pt x="771525" y="4478706"/>
                </a:lnTo>
                <a:cubicBezTo>
                  <a:pt x="668435" y="4703832"/>
                  <a:pt x="647628" y="4958043"/>
                  <a:pt x="712828" y="5196935"/>
                </a:cubicBezTo>
                <a:cubicBezTo>
                  <a:pt x="777979" y="5435838"/>
                  <a:pt x="924985" y="5644260"/>
                  <a:pt x="1128153" y="5785816"/>
                </a:cubicBezTo>
                <a:lnTo>
                  <a:pt x="0" y="5785816"/>
                </a:lnTo>
                <a:lnTo>
                  <a:pt x="0" y="5978502"/>
                </a:lnTo>
                <a:lnTo>
                  <a:pt x="5786805" y="5978550"/>
                </a:lnTo>
                <a:lnTo>
                  <a:pt x="5786805" y="5785816"/>
                </a:lnTo>
                <a:close/>
                <a:moveTo>
                  <a:pt x="3956343" y="2699692"/>
                </a:moveTo>
                <a:lnTo>
                  <a:pt x="4149029" y="2699692"/>
                </a:lnTo>
                <a:lnTo>
                  <a:pt x="4149029" y="3085785"/>
                </a:lnTo>
                <a:lnTo>
                  <a:pt x="3954286" y="3085785"/>
                </a:lnTo>
                <a:close/>
                <a:moveTo>
                  <a:pt x="4341776" y="3278531"/>
                </a:moveTo>
                <a:lnTo>
                  <a:pt x="4341776" y="3663963"/>
                </a:lnTo>
                <a:lnTo>
                  <a:pt x="3182761" y="3663963"/>
                </a:lnTo>
                <a:lnTo>
                  <a:pt x="3182761" y="3278531"/>
                </a:lnTo>
                <a:close/>
                <a:moveTo>
                  <a:pt x="3373401" y="2892438"/>
                </a:moveTo>
                <a:lnTo>
                  <a:pt x="3759495" y="2892438"/>
                </a:lnTo>
                <a:lnTo>
                  <a:pt x="3759495" y="3085846"/>
                </a:lnTo>
                <a:lnTo>
                  <a:pt x="3373401" y="3085797"/>
                </a:lnTo>
                <a:close/>
                <a:moveTo>
                  <a:pt x="4758717" y="1346694"/>
                </a:moveTo>
                <a:lnTo>
                  <a:pt x="3853437" y="1346645"/>
                </a:lnTo>
                <a:cubicBezTo>
                  <a:pt x="3825833" y="910268"/>
                  <a:pt x="3617595" y="505182"/>
                  <a:pt x="3278761" y="228829"/>
                </a:cubicBezTo>
                <a:cubicBezTo>
                  <a:pt x="3595686" y="287143"/>
                  <a:pt x="3894622" y="418550"/>
                  <a:pt x="4151846" y="612583"/>
                </a:cubicBezTo>
                <a:cubicBezTo>
                  <a:pt x="4409119" y="806663"/>
                  <a:pt x="4617590" y="1057997"/>
                  <a:pt x="4760775" y="1346645"/>
                </a:cubicBezTo>
                <a:close/>
                <a:moveTo>
                  <a:pt x="1021842" y="1346694"/>
                </a:moveTo>
                <a:lnTo>
                  <a:pt x="1021842" y="1346645"/>
                </a:lnTo>
                <a:cubicBezTo>
                  <a:pt x="1165407" y="1057470"/>
                  <a:pt x="1374551" y="805843"/>
                  <a:pt x="1632535" y="611762"/>
                </a:cubicBezTo>
                <a:cubicBezTo>
                  <a:pt x="1890567" y="417681"/>
                  <a:pt x="2190323" y="286559"/>
                  <a:pt x="2507958" y="228817"/>
                </a:cubicBezTo>
                <a:cubicBezTo>
                  <a:pt x="2168451" y="505794"/>
                  <a:pt x="1960127" y="912031"/>
                  <a:pt x="1933283" y="1349413"/>
                </a:cubicBezTo>
                <a:close/>
                <a:moveTo>
                  <a:pt x="2123261" y="1346694"/>
                </a:moveTo>
                <a:lnTo>
                  <a:pt x="2123261" y="1346645"/>
                </a:lnTo>
                <a:cubicBezTo>
                  <a:pt x="2157184" y="882236"/>
                  <a:pt x="2423397" y="466385"/>
                  <a:pt x="2830970" y="241161"/>
                </a:cubicBezTo>
                <a:lnTo>
                  <a:pt x="2893403" y="206191"/>
                </a:lnTo>
                <a:lnTo>
                  <a:pt x="2955823" y="241161"/>
                </a:lnTo>
                <a:cubicBezTo>
                  <a:pt x="3363347" y="467389"/>
                  <a:pt x="3628899" y="884379"/>
                  <a:pt x="3661474" y="1349413"/>
                </a:cubicBezTo>
                <a:close/>
                <a:moveTo>
                  <a:pt x="964247" y="2892438"/>
                </a:moveTo>
                <a:lnTo>
                  <a:pt x="3182810" y="2892438"/>
                </a:lnTo>
                <a:lnTo>
                  <a:pt x="3182810" y="3085846"/>
                </a:lnTo>
                <a:lnTo>
                  <a:pt x="2990076" y="3085797"/>
                </a:lnTo>
                <a:lnTo>
                  <a:pt x="2990076" y="3857322"/>
                </a:lnTo>
                <a:lnTo>
                  <a:pt x="4533126" y="3857322"/>
                </a:lnTo>
                <a:lnTo>
                  <a:pt x="4533126" y="3085797"/>
                </a:lnTo>
                <a:lnTo>
                  <a:pt x="4339767" y="3085797"/>
                </a:lnTo>
                <a:lnTo>
                  <a:pt x="4339767" y="2892438"/>
                </a:lnTo>
                <a:lnTo>
                  <a:pt x="4819815" y="2892438"/>
                </a:lnTo>
                <a:lnTo>
                  <a:pt x="4819815" y="5111001"/>
                </a:lnTo>
                <a:lnTo>
                  <a:pt x="2778825" y="5111001"/>
                </a:lnTo>
                <a:cubicBezTo>
                  <a:pt x="2790312" y="5047381"/>
                  <a:pt x="2796288" y="4982892"/>
                  <a:pt x="2796668" y="4918267"/>
                </a:cubicBezTo>
                <a:cubicBezTo>
                  <a:pt x="2797048" y="4633158"/>
                  <a:pt x="2682531" y="4359903"/>
                  <a:pt x="2478983" y="4160274"/>
                </a:cubicBezTo>
                <a:cubicBezTo>
                  <a:pt x="2275387" y="3960645"/>
                  <a:pt x="1999940" y="3851480"/>
                  <a:pt x="1714916" y="3857457"/>
                </a:cubicBezTo>
                <a:cubicBezTo>
                  <a:pt x="1429856" y="3863433"/>
                  <a:pt x="1159235" y="3984036"/>
                  <a:pt x="964198" y="4191980"/>
                </a:cubicBezTo>
                <a:close/>
                <a:moveTo>
                  <a:pt x="868235" y="4918365"/>
                </a:moveTo>
                <a:lnTo>
                  <a:pt x="868235" y="4918316"/>
                </a:lnTo>
                <a:cubicBezTo>
                  <a:pt x="868051" y="4688022"/>
                  <a:pt x="959373" y="4467060"/>
                  <a:pt x="1122104" y="4304133"/>
                </a:cubicBezTo>
                <a:cubicBezTo>
                  <a:pt x="1284846" y="4141145"/>
                  <a:pt x="1505662" y="4049542"/>
                  <a:pt x="1736005" y="4049395"/>
                </a:cubicBezTo>
                <a:cubicBezTo>
                  <a:pt x="1966299" y="4049297"/>
                  <a:pt x="2187212" y="4140668"/>
                  <a:pt x="2350139" y="4303460"/>
                </a:cubicBezTo>
                <a:cubicBezTo>
                  <a:pt x="2513029" y="4466251"/>
                  <a:pt x="2604583" y="4687116"/>
                  <a:pt x="2604681" y="4917410"/>
                </a:cubicBezTo>
                <a:cubicBezTo>
                  <a:pt x="2604730" y="5147704"/>
                  <a:pt x="2513261" y="5368617"/>
                  <a:pt x="2350420" y="5531507"/>
                </a:cubicBezTo>
                <a:cubicBezTo>
                  <a:pt x="2187628" y="5694348"/>
                  <a:pt x="1966764" y="5785865"/>
                  <a:pt x="1736421" y="5785865"/>
                </a:cubicBezTo>
                <a:cubicBezTo>
                  <a:pt x="1506372" y="5785535"/>
                  <a:pt x="1285887" y="5694017"/>
                  <a:pt x="1123145" y="5531421"/>
                </a:cubicBezTo>
                <a:cubicBezTo>
                  <a:pt x="960402" y="5368825"/>
                  <a:pt x="868749" y="5148390"/>
                  <a:pt x="868223" y="4918340"/>
                </a:cubicBezTo>
                <a:close/>
                <a:moveTo>
                  <a:pt x="4436477" y="5595225"/>
                </a:moveTo>
                <a:cubicBezTo>
                  <a:pt x="4436955" y="5663058"/>
                  <a:pt x="4455423" y="5729556"/>
                  <a:pt x="4489957" y="5787910"/>
                </a:cubicBezTo>
                <a:lnTo>
                  <a:pt x="2344750" y="5787910"/>
                </a:lnTo>
                <a:cubicBezTo>
                  <a:pt x="2515245" y="5668263"/>
                  <a:pt x="2647041" y="5501405"/>
                  <a:pt x="2724010" y="5307863"/>
                </a:cubicBezTo>
                <a:lnTo>
                  <a:pt x="4569547" y="5307863"/>
                </a:lnTo>
                <a:cubicBezTo>
                  <a:pt x="4485879" y="5380006"/>
                  <a:pt x="4437371" y="5484713"/>
                  <a:pt x="4436514" y="5595225"/>
                </a:cubicBezTo>
                <a:close/>
                <a:moveTo>
                  <a:pt x="4822570" y="5787910"/>
                </a:moveTo>
                <a:cubicBezTo>
                  <a:pt x="4771478" y="5787910"/>
                  <a:pt x="4722443" y="5767630"/>
                  <a:pt x="4686329" y="5731466"/>
                </a:cubicBezTo>
                <a:cubicBezTo>
                  <a:pt x="4650165" y="5695340"/>
                  <a:pt x="4629885" y="5646305"/>
                  <a:pt x="4629885" y="5595225"/>
                </a:cubicBezTo>
                <a:cubicBezTo>
                  <a:pt x="4629885" y="5544084"/>
                  <a:pt x="4650165" y="5495098"/>
                  <a:pt x="4686329" y="5458934"/>
                </a:cubicBezTo>
                <a:cubicBezTo>
                  <a:pt x="4722443" y="5422808"/>
                  <a:pt x="4771478" y="5402479"/>
                  <a:pt x="4822570" y="5402479"/>
                </a:cubicBezTo>
                <a:cubicBezTo>
                  <a:pt x="4873712" y="5402479"/>
                  <a:pt x="4922697" y="5422808"/>
                  <a:pt x="4958861" y="5458934"/>
                </a:cubicBezTo>
                <a:cubicBezTo>
                  <a:pt x="4994976" y="5495098"/>
                  <a:pt x="5015317" y="5544084"/>
                  <a:pt x="5015317" y="5595225"/>
                </a:cubicBezTo>
                <a:cubicBezTo>
                  <a:pt x="5014741" y="5645974"/>
                  <a:pt x="4994216" y="5694433"/>
                  <a:pt x="4958151" y="5730181"/>
                </a:cubicBezTo>
                <a:cubicBezTo>
                  <a:pt x="4922024" y="5765867"/>
                  <a:pt x="4873332" y="5785853"/>
                  <a:pt x="4822583" y="5785853"/>
                </a:cubicBezTo>
                <a:close/>
              </a:path>
            </a:pathLst>
          </a:custGeom>
          <a:solidFill>
            <a:srgbClr val="000000"/>
          </a:solidFill>
          <a:ln w="12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0D72CD-4355-416F-A0FA-803604F68AFB}"/>
              </a:ext>
            </a:extLst>
          </p:cNvPr>
          <p:cNvSpPr txBox="1"/>
          <p:nvPr/>
        </p:nvSpPr>
        <p:spPr>
          <a:xfrm>
            <a:off x="6532052" y="2022723"/>
            <a:ext cx="477514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CFO-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approved food items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up to two CMFO carts:</a:t>
            </a:r>
          </a:p>
          <a:p>
            <a:pPr marL="625475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are </a:t>
            </a:r>
            <a:r>
              <a:rPr lang="en-US" sz="19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approve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products </a:t>
            </a:r>
          </a:p>
          <a:p>
            <a:pPr marL="625475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</a:t>
            </a:r>
            <a:r>
              <a:rPr lang="en-US" sz="19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count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the annual gross sales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CFO-Class B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store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two CMFOs after an evaluation to ensure it can support the storage and operational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86EC55-DA04-447C-92B2-946CA4B54DF6}"/>
              </a:ext>
            </a:extLst>
          </p:cNvPr>
          <p:cNvSpPr txBox="1"/>
          <p:nvPr/>
        </p:nvSpPr>
        <p:spPr>
          <a:xfrm>
            <a:off x="794327" y="461818"/>
            <a:ext cx="1060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Home Storage</a:t>
            </a:r>
          </a:p>
        </p:txBody>
      </p:sp>
      <p:pic>
        <p:nvPicPr>
          <p:cNvPr id="3074" name="Picture 2" descr="Free Home Clip Art Pictures - Clipartix">
            <a:extLst>
              <a:ext uri="{FF2B5EF4-FFF2-40B4-BE49-F238E27FC236}">
                <a16:creationId xmlns:a16="http://schemas.microsoft.com/office/drawing/2014/main" xmlns="" id="{5AE77BEF-5F3E-445C-8322-5F052918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94" y="1849731"/>
            <a:ext cx="2021378" cy="20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76C5FA-1959-4275-B7DF-F1EB8BBCF5E4}"/>
              </a:ext>
            </a:extLst>
          </p:cNvPr>
          <p:cNvSpPr/>
          <p:nvPr/>
        </p:nvSpPr>
        <p:spPr>
          <a:xfrm>
            <a:off x="1101569" y="2860420"/>
            <a:ext cx="663850" cy="786396"/>
          </a:xfrm>
          <a:custGeom>
            <a:avLst/>
            <a:gdLst>
              <a:gd name="connsiteX0" fmla="*/ 5156494 w 5786804"/>
              <a:gd name="connsiteY0" fmla="*/ 5785792 h 5978550"/>
              <a:gd name="connsiteX1" fmla="*/ 5198254 w 5786804"/>
              <a:gd name="connsiteY1" fmla="*/ 5494657 h 5978550"/>
              <a:gd name="connsiteX2" fmla="*/ 5019346 w 5786804"/>
              <a:gd name="connsiteY2" fmla="*/ 5261167 h 5978550"/>
              <a:gd name="connsiteX3" fmla="*/ 5019346 w 5786804"/>
              <a:gd name="connsiteY3" fmla="*/ 2699704 h 5978550"/>
              <a:gd name="connsiteX4" fmla="*/ 4339718 w 5786804"/>
              <a:gd name="connsiteY4" fmla="*/ 2699704 h 5978550"/>
              <a:gd name="connsiteX5" fmla="*/ 4339718 w 5786804"/>
              <a:gd name="connsiteY5" fmla="*/ 2509076 h 5978550"/>
              <a:gd name="connsiteX6" fmla="*/ 3761552 w 5786804"/>
              <a:gd name="connsiteY6" fmla="*/ 2509076 h 5978550"/>
              <a:gd name="connsiteX7" fmla="*/ 3761552 w 5786804"/>
              <a:gd name="connsiteY7" fmla="*/ 2701761 h 5978550"/>
              <a:gd name="connsiteX8" fmla="*/ 3373401 w 5786804"/>
              <a:gd name="connsiteY8" fmla="*/ 2701761 h 5978550"/>
              <a:gd name="connsiteX9" fmla="*/ 3373401 w 5786804"/>
              <a:gd name="connsiteY9" fmla="*/ 2509076 h 5978550"/>
              <a:gd name="connsiteX10" fmla="*/ 3182773 w 5786804"/>
              <a:gd name="connsiteY10" fmla="*/ 2509076 h 5978550"/>
              <a:gd name="connsiteX11" fmla="*/ 3182773 w 5786804"/>
              <a:gd name="connsiteY11" fmla="*/ 2701761 h 5978550"/>
              <a:gd name="connsiteX12" fmla="*/ 2990039 w 5786804"/>
              <a:gd name="connsiteY12" fmla="*/ 2701761 h 5978550"/>
              <a:gd name="connsiteX13" fmla="*/ 2990039 w 5786804"/>
              <a:gd name="connsiteY13" fmla="*/ 1542747 h 5978550"/>
              <a:gd name="connsiteX14" fmla="*/ 5074871 w 5786804"/>
              <a:gd name="connsiteY14" fmla="*/ 1542747 h 5978550"/>
              <a:gd name="connsiteX15" fmla="*/ 4933608 w 5786804"/>
              <a:gd name="connsiteY15" fmla="*/ 1260222 h 5978550"/>
              <a:gd name="connsiteX16" fmla="*/ 4933658 w 5786804"/>
              <a:gd name="connsiteY16" fmla="*/ 1260222 h 5978550"/>
              <a:gd name="connsiteX17" fmla="*/ 3716093 w 5786804"/>
              <a:gd name="connsiteY17" fmla="*/ 153451 h 5978550"/>
              <a:gd name="connsiteX18" fmla="*/ 2070663 w 5786804"/>
              <a:gd name="connsiteY18" fmla="*/ 153451 h 5978550"/>
              <a:gd name="connsiteX19" fmla="*/ 853098 w 5786804"/>
              <a:gd name="connsiteY19" fmla="*/ 1260222 h 5978550"/>
              <a:gd name="connsiteX20" fmla="*/ 711836 w 5786804"/>
              <a:gd name="connsiteY20" fmla="*/ 1542747 h 5978550"/>
              <a:gd name="connsiteX21" fmla="*/ 2796668 w 5786804"/>
              <a:gd name="connsiteY21" fmla="*/ 1542747 h 5978550"/>
              <a:gd name="connsiteX22" fmla="*/ 2796717 w 5786804"/>
              <a:gd name="connsiteY22" fmla="*/ 2699704 h 5978550"/>
              <a:gd name="connsiteX23" fmla="*/ 771525 w 5786804"/>
              <a:gd name="connsiteY23" fmla="*/ 2699704 h 5978550"/>
              <a:gd name="connsiteX24" fmla="*/ 771525 w 5786804"/>
              <a:gd name="connsiteY24" fmla="*/ 2989124 h 5978550"/>
              <a:gd name="connsiteX25" fmla="*/ 193408 w 5786804"/>
              <a:gd name="connsiteY25" fmla="*/ 2989124 h 5978550"/>
              <a:gd name="connsiteX26" fmla="*/ 193408 w 5786804"/>
              <a:gd name="connsiteY26" fmla="*/ 3181809 h 5978550"/>
              <a:gd name="connsiteX27" fmla="*/ 771525 w 5786804"/>
              <a:gd name="connsiteY27" fmla="*/ 3181809 h 5978550"/>
              <a:gd name="connsiteX28" fmla="*/ 771525 w 5786804"/>
              <a:gd name="connsiteY28" fmla="*/ 4478706 h 5978550"/>
              <a:gd name="connsiteX29" fmla="*/ 712828 w 5786804"/>
              <a:gd name="connsiteY29" fmla="*/ 5196935 h 5978550"/>
              <a:gd name="connsiteX30" fmla="*/ 1128153 w 5786804"/>
              <a:gd name="connsiteY30" fmla="*/ 5785816 h 5978550"/>
              <a:gd name="connsiteX31" fmla="*/ 0 w 5786804"/>
              <a:gd name="connsiteY31" fmla="*/ 5785816 h 5978550"/>
              <a:gd name="connsiteX32" fmla="*/ 0 w 5786804"/>
              <a:gd name="connsiteY32" fmla="*/ 5978502 h 5978550"/>
              <a:gd name="connsiteX33" fmla="*/ 5786805 w 5786804"/>
              <a:gd name="connsiteY33" fmla="*/ 5978550 h 5978550"/>
              <a:gd name="connsiteX34" fmla="*/ 5786805 w 5786804"/>
              <a:gd name="connsiteY34" fmla="*/ 5785816 h 5978550"/>
              <a:gd name="connsiteX35" fmla="*/ 3956343 w 5786804"/>
              <a:gd name="connsiteY35" fmla="*/ 2699692 h 5978550"/>
              <a:gd name="connsiteX36" fmla="*/ 4149029 w 5786804"/>
              <a:gd name="connsiteY36" fmla="*/ 2699692 h 5978550"/>
              <a:gd name="connsiteX37" fmla="*/ 4149029 w 5786804"/>
              <a:gd name="connsiteY37" fmla="*/ 3085785 h 5978550"/>
              <a:gd name="connsiteX38" fmla="*/ 3954286 w 5786804"/>
              <a:gd name="connsiteY38" fmla="*/ 3085785 h 5978550"/>
              <a:gd name="connsiteX39" fmla="*/ 4341776 w 5786804"/>
              <a:gd name="connsiteY39" fmla="*/ 3278531 h 5978550"/>
              <a:gd name="connsiteX40" fmla="*/ 4341776 w 5786804"/>
              <a:gd name="connsiteY40" fmla="*/ 3663963 h 5978550"/>
              <a:gd name="connsiteX41" fmla="*/ 3182761 w 5786804"/>
              <a:gd name="connsiteY41" fmla="*/ 3663963 h 5978550"/>
              <a:gd name="connsiteX42" fmla="*/ 3182761 w 5786804"/>
              <a:gd name="connsiteY42" fmla="*/ 3278531 h 5978550"/>
              <a:gd name="connsiteX43" fmla="*/ 3373401 w 5786804"/>
              <a:gd name="connsiteY43" fmla="*/ 2892438 h 5978550"/>
              <a:gd name="connsiteX44" fmla="*/ 3759495 w 5786804"/>
              <a:gd name="connsiteY44" fmla="*/ 2892438 h 5978550"/>
              <a:gd name="connsiteX45" fmla="*/ 3759495 w 5786804"/>
              <a:gd name="connsiteY45" fmla="*/ 3085846 h 5978550"/>
              <a:gd name="connsiteX46" fmla="*/ 3373401 w 5786804"/>
              <a:gd name="connsiteY46" fmla="*/ 3085797 h 5978550"/>
              <a:gd name="connsiteX47" fmla="*/ 4758717 w 5786804"/>
              <a:gd name="connsiteY47" fmla="*/ 1346694 h 5978550"/>
              <a:gd name="connsiteX48" fmla="*/ 3853437 w 5786804"/>
              <a:gd name="connsiteY48" fmla="*/ 1346645 h 5978550"/>
              <a:gd name="connsiteX49" fmla="*/ 3278761 w 5786804"/>
              <a:gd name="connsiteY49" fmla="*/ 228829 h 5978550"/>
              <a:gd name="connsiteX50" fmla="*/ 4151846 w 5786804"/>
              <a:gd name="connsiteY50" fmla="*/ 612583 h 5978550"/>
              <a:gd name="connsiteX51" fmla="*/ 4760775 w 5786804"/>
              <a:gd name="connsiteY51" fmla="*/ 1346645 h 5978550"/>
              <a:gd name="connsiteX52" fmla="*/ 1021842 w 5786804"/>
              <a:gd name="connsiteY52" fmla="*/ 1346694 h 5978550"/>
              <a:gd name="connsiteX53" fmla="*/ 1021842 w 5786804"/>
              <a:gd name="connsiteY53" fmla="*/ 1346645 h 5978550"/>
              <a:gd name="connsiteX54" fmla="*/ 1632535 w 5786804"/>
              <a:gd name="connsiteY54" fmla="*/ 611762 h 5978550"/>
              <a:gd name="connsiteX55" fmla="*/ 2507958 w 5786804"/>
              <a:gd name="connsiteY55" fmla="*/ 228817 h 5978550"/>
              <a:gd name="connsiteX56" fmla="*/ 1933283 w 5786804"/>
              <a:gd name="connsiteY56" fmla="*/ 1349413 h 5978550"/>
              <a:gd name="connsiteX57" fmla="*/ 2123261 w 5786804"/>
              <a:gd name="connsiteY57" fmla="*/ 1346694 h 5978550"/>
              <a:gd name="connsiteX58" fmla="*/ 2123261 w 5786804"/>
              <a:gd name="connsiteY58" fmla="*/ 1346645 h 5978550"/>
              <a:gd name="connsiteX59" fmla="*/ 2830970 w 5786804"/>
              <a:gd name="connsiteY59" fmla="*/ 241161 h 5978550"/>
              <a:gd name="connsiteX60" fmla="*/ 2893403 w 5786804"/>
              <a:gd name="connsiteY60" fmla="*/ 206191 h 5978550"/>
              <a:gd name="connsiteX61" fmla="*/ 2955823 w 5786804"/>
              <a:gd name="connsiteY61" fmla="*/ 241161 h 5978550"/>
              <a:gd name="connsiteX62" fmla="*/ 3661474 w 5786804"/>
              <a:gd name="connsiteY62" fmla="*/ 1349413 h 5978550"/>
              <a:gd name="connsiteX63" fmla="*/ 964247 w 5786804"/>
              <a:gd name="connsiteY63" fmla="*/ 2892438 h 5978550"/>
              <a:gd name="connsiteX64" fmla="*/ 3182810 w 5786804"/>
              <a:gd name="connsiteY64" fmla="*/ 2892438 h 5978550"/>
              <a:gd name="connsiteX65" fmla="*/ 3182810 w 5786804"/>
              <a:gd name="connsiteY65" fmla="*/ 3085846 h 5978550"/>
              <a:gd name="connsiteX66" fmla="*/ 2990076 w 5786804"/>
              <a:gd name="connsiteY66" fmla="*/ 3085797 h 5978550"/>
              <a:gd name="connsiteX67" fmla="*/ 2990076 w 5786804"/>
              <a:gd name="connsiteY67" fmla="*/ 3857322 h 5978550"/>
              <a:gd name="connsiteX68" fmla="*/ 4533126 w 5786804"/>
              <a:gd name="connsiteY68" fmla="*/ 3857322 h 5978550"/>
              <a:gd name="connsiteX69" fmla="*/ 4533126 w 5786804"/>
              <a:gd name="connsiteY69" fmla="*/ 3085797 h 5978550"/>
              <a:gd name="connsiteX70" fmla="*/ 4339767 w 5786804"/>
              <a:gd name="connsiteY70" fmla="*/ 3085797 h 5978550"/>
              <a:gd name="connsiteX71" fmla="*/ 4339767 w 5786804"/>
              <a:gd name="connsiteY71" fmla="*/ 2892438 h 5978550"/>
              <a:gd name="connsiteX72" fmla="*/ 4819815 w 5786804"/>
              <a:gd name="connsiteY72" fmla="*/ 2892438 h 5978550"/>
              <a:gd name="connsiteX73" fmla="*/ 4819815 w 5786804"/>
              <a:gd name="connsiteY73" fmla="*/ 5111001 h 5978550"/>
              <a:gd name="connsiteX74" fmla="*/ 2778825 w 5786804"/>
              <a:gd name="connsiteY74" fmla="*/ 5111001 h 5978550"/>
              <a:gd name="connsiteX75" fmla="*/ 2796668 w 5786804"/>
              <a:gd name="connsiteY75" fmla="*/ 4918267 h 5978550"/>
              <a:gd name="connsiteX76" fmla="*/ 2478983 w 5786804"/>
              <a:gd name="connsiteY76" fmla="*/ 4160274 h 5978550"/>
              <a:gd name="connsiteX77" fmla="*/ 1714916 w 5786804"/>
              <a:gd name="connsiteY77" fmla="*/ 3857457 h 5978550"/>
              <a:gd name="connsiteX78" fmla="*/ 964198 w 5786804"/>
              <a:gd name="connsiteY78" fmla="*/ 4191980 h 5978550"/>
              <a:gd name="connsiteX79" fmla="*/ 868235 w 5786804"/>
              <a:gd name="connsiteY79" fmla="*/ 4918365 h 5978550"/>
              <a:gd name="connsiteX80" fmla="*/ 868235 w 5786804"/>
              <a:gd name="connsiteY80" fmla="*/ 4918316 h 5978550"/>
              <a:gd name="connsiteX81" fmla="*/ 1122104 w 5786804"/>
              <a:gd name="connsiteY81" fmla="*/ 4304133 h 5978550"/>
              <a:gd name="connsiteX82" fmla="*/ 1736005 w 5786804"/>
              <a:gd name="connsiteY82" fmla="*/ 4049395 h 5978550"/>
              <a:gd name="connsiteX83" fmla="*/ 2350139 w 5786804"/>
              <a:gd name="connsiteY83" fmla="*/ 4303460 h 5978550"/>
              <a:gd name="connsiteX84" fmla="*/ 2604681 w 5786804"/>
              <a:gd name="connsiteY84" fmla="*/ 4917410 h 5978550"/>
              <a:gd name="connsiteX85" fmla="*/ 2350420 w 5786804"/>
              <a:gd name="connsiteY85" fmla="*/ 5531507 h 5978550"/>
              <a:gd name="connsiteX86" fmla="*/ 1736421 w 5786804"/>
              <a:gd name="connsiteY86" fmla="*/ 5785865 h 5978550"/>
              <a:gd name="connsiteX87" fmla="*/ 1123145 w 5786804"/>
              <a:gd name="connsiteY87" fmla="*/ 5531421 h 5978550"/>
              <a:gd name="connsiteX88" fmla="*/ 868223 w 5786804"/>
              <a:gd name="connsiteY88" fmla="*/ 4918340 h 5978550"/>
              <a:gd name="connsiteX89" fmla="*/ 4436477 w 5786804"/>
              <a:gd name="connsiteY89" fmla="*/ 5595225 h 5978550"/>
              <a:gd name="connsiteX90" fmla="*/ 4489957 w 5786804"/>
              <a:gd name="connsiteY90" fmla="*/ 5787910 h 5978550"/>
              <a:gd name="connsiteX91" fmla="*/ 2344750 w 5786804"/>
              <a:gd name="connsiteY91" fmla="*/ 5787910 h 5978550"/>
              <a:gd name="connsiteX92" fmla="*/ 2724010 w 5786804"/>
              <a:gd name="connsiteY92" fmla="*/ 5307863 h 5978550"/>
              <a:gd name="connsiteX93" fmla="*/ 4569547 w 5786804"/>
              <a:gd name="connsiteY93" fmla="*/ 5307863 h 5978550"/>
              <a:gd name="connsiteX94" fmla="*/ 4436514 w 5786804"/>
              <a:gd name="connsiteY94" fmla="*/ 5595225 h 5978550"/>
              <a:gd name="connsiteX95" fmla="*/ 4822570 w 5786804"/>
              <a:gd name="connsiteY95" fmla="*/ 5787910 h 5978550"/>
              <a:gd name="connsiteX96" fmla="*/ 4686329 w 5786804"/>
              <a:gd name="connsiteY96" fmla="*/ 5731466 h 5978550"/>
              <a:gd name="connsiteX97" fmla="*/ 4629885 w 5786804"/>
              <a:gd name="connsiteY97" fmla="*/ 5595225 h 5978550"/>
              <a:gd name="connsiteX98" fmla="*/ 4686329 w 5786804"/>
              <a:gd name="connsiteY98" fmla="*/ 5458934 h 5978550"/>
              <a:gd name="connsiteX99" fmla="*/ 4822570 w 5786804"/>
              <a:gd name="connsiteY99" fmla="*/ 5402479 h 5978550"/>
              <a:gd name="connsiteX100" fmla="*/ 4958861 w 5786804"/>
              <a:gd name="connsiteY100" fmla="*/ 5458934 h 5978550"/>
              <a:gd name="connsiteX101" fmla="*/ 5015317 w 5786804"/>
              <a:gd name="connsiteY101" fmla="*/ 5595225 h 5978550"/>
              <a:gd name="connsiteX102" fmla="*/ 4958151 w 5786804"/>
              <a:gd name="connsiteY102" fmla="*/ 5730181 h 5978550"/>
              <a:gd name="connsiteX103" fmla="*/ 4822583 w 5786804"/>
              <a:gd name="connsiteY103" fmla="*/ 5785853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786804" h="5978550">
                <a:moveTo>
                  <a:pt x="5156494" y="5785792"/>
                </a:moveTo>
                <a:cubicBezTo>
                  <a:pt x="5209019" y="5698291"/>
                  <a:pt x="5224094" y="5593339"/>
                  <a:pt x="5198254" y="5494657"/>
                </a:cubicBezTo>
                <a:cubicBezTo>
                  <a:pt x="5172475" y="5395914"/>
                  <a:pt x="5107937" y="5311720"/>
                  <a:pt x="5019346" y="5261167"/>
                </a:cubicBezTo>
                <a:lnTo>
                  <a:pt x="5019346" y="2699704"/>
                </a:lnTo>
                <a:lnTo>
                  <a:pt x="4339718" y="2699704"/>
                </a:lnTo>
                <a:lnTo>
                  <a:pt x="4339718" y="2509076"/>
                </a:lnTo>
                <a:lnTo>
                  <a:pt x="3761552" y="2509076"/>
                </a:lnTo>
                <a:lnTo>
                  <a:pt x="3761552" y="2701761"/>
                </a:lnTo>
                <a:lnTo>
                  <a:pt x="3373401" y="2701761"/>
                </a:lnTo>
                <a:lnTo>
                  <a:pt x="3373401" y="2509076"/>
                </a:lnTo>
                <a:lnTo>
                  <a:pt x="3182773" y="2509076"/>
                </a:lnTo>
                <a:lnTo>
                  <a:pt x="3182773" y="2701761"/>
                </a:lnTo>
                <a:lnTo>
                  <a:pt x="2990039" y="2701761"/>
                </a:lnTo>
                <a:lnTo>
                  <a:pt x="2990039" y="1542747"/>
                </a:lnTo>
                <a:lnTo>
                  <a:pt x="5074871" y="1542747"/>
                </a:lnTo>
                <a:lnTo>
                  <a:pt x="4933608" y="1260222"/>
                </a:lnTo>
                <a:lnTo>
                  <a:pt x="4933658" y="1260222"/>
                </a:lnTo>
                <a:cubicBezTo>
                  <a:pt x="4679544" y="752718"/>
                  <a:pt x="4245470" y="358101"/>
                  <a:pt x="3716093" y="153451"/>
                </a:cubicBezTo>
                <a:cubicBezTo>
                  <a:pt x="3186717" y="-51150"/>
                  <a:pt x="2600040" y="-51150"/>
                  <a:pt x="2070663" y="153451"/>
                </a:cubicBezTo>
                <a:cubicBezTo>
                  <a:pt x="1541287" y="358101"/>
                  <a:pt x="1107212" y="752718"/>
                  <a:pt x="853098" y="1260222"/>
                </a:cubicBezTo>
                <a:lnTo>
                  <a:pt x="711836" y="1542747"/>
                </a:lnTo>
                <a:lnTo>
                  <a:pt x="2796668" y="1542747"/>
                </a:lnTo>
                <a:lnTo>
                  <a:pt x="2796717" y="2699704"/>
                </a:lnTo>
                <a:lnTo>
                  <a:pt x="771525" y="2699704"/>
                </a:lnTo>
                <a:lnTo>
                  <a:pt x="771525" y="2989124"/>
                </a:lnTo>
                <a:lnTo>
                  <a:pt x="193408" y="2989124"/>
                </a:lnTo>
                <a:lnTo>
                  <a:pt x="193408" y="3181809"/>
                </a:lnTo>
                <a:lnTo>
                  <a:pt x="771525" y="3181809"/>
                </a:lnTo>
                <a:lnTo>
                  <a:pt x="771525" y="4478706"/>
                </a:lnTo>
                <a:cubicBezTo>
                  <a:pt x="668435" y="4703832"/>
                  <a:pt x="647628" y="4958043"/>
                  <a:pt x="712828" y="5196935"/>
                </a:cubicBezTo>
                <a:cubicBezTo>
                  <a:pt x="777979" y="5435838"/>
                  <a:pt x="924985" y="5644260"/>
                  <a:pt x="1128153" y="5785816"/>
                </a:cubicBezTo>
                <a:lnTo>
                  <a:pt x="0" y="5785816"/>
                </a:lnTo>
                <a:lnTo>
                  <a:pt x="0" y="5978502"/>
                </a:lnTo>
                <a:lnTo>
                  <a:pt x="5786805" y="5978550"/>
                </a:lnTo>
                <a:lnTo>
                  <a:pt x="5786805" y="5785816"/>
                </a:lnTo>
                <a:close/>
                <a:moveTo>
                  <a:pt x="3956343" y="2699692"/>
                </a:moveTo>
                <a:lnTo>
                  <a:pt x="4149029" y="2699692"/>
                </a:lnTo>
                <a:lnTo>
                  <a:pt x="4149029" y="3085785"/>
                </a:lnTo>
                <a:lnTo>
                  <a:pt x="3954286" y="3085785"/>
                </a:lnTo>
                <a:close/>
                <a:moveTo>
                  <a:pt x="4341776" y="3278531"/>
                </a:moveTo>
                <a:lnTo>
                  <a:pt x="4341776" y="3663963"/>
                </a:lnTo>
                <a:lnTo>
                  <a:pt x="3182761" y="3663963"/>
                </a:lnTo>
                <a:lnTo>
                  <a:pt x="3182761" y="3278531"/>
                </a:lnTo>
                <a:close/>
                <a:moveTo>
                  <a:pt x="3373401" y="2892438"/>
                </a:moveTo>
                <a:lnTo>
                  <a:pt x="3759495" y="2892438"/>
                </a:lnTo>
                <a:lnTo>
                  <a:pt x="3759495" y="3085846"/>
                </a:lnTo>
                <a:lnTo>
                  <a:pt x="3373401" y="3085797"/>
                </a:lnTo>
                <a:close/>
                <a:moveTo>
                  <a:pt x="4758717" y="1346694"/>
                </a:moveTo>
                <a:lnTo>
                  <a:pt x="3853437" y="1346645"/>
                </a:lnTo>
                <a:cubicBezTo>
                  <a:pt x="3825833" y="910268"/>
                  <a:pt x="3617595" y="505182"/>
                  <a:pt x="3278761" y="228829"/>
                </a:cubicBezTo>
                <a:cubicBezTo>
                  <a:pt x="3595686" y="287143"/>
                  <a:pt x="3894622" y="418550"/>
                  <a:pt x="4151846" y="612583"/>
                </a:cubicBezTo>
                <a:cubicBezTo>
                  <a:pt x="4409119" y="806663"/>
                  <a:pt x="4617590" y="1057997"/>
                  <a:pt x="4760775" y="1346645"/>
                </a:cubicBezTo>
                <a:close/>
                <a:moveTo>
                  <a:pt x="1021842" y="1346694"/>
                </a:moveTo>
                <a:lnTo>
                  <a:pt x="1021842" y="1346645"/>
                </a:lnTo>
                <a:cubicBezTo>
                  <a:pt x="1165407" y="1057470"/>
                  <a:pt x="1374551" y="805843"/>
                  <a:pt x="1632535" y="611762"/>
                </a:cubicBezTo>
                <a:cubicBezTo>
                  <a:pt x="1890567" y="417681"/>
                  <a:pt x="2190323" y="286559"/>
                  <a:pt x="2507958" y="228817"/>
                </a:cubicBezTo>
                <a:cubicBezTo>
                  <a:pt x="2168451" y="505794"/>
                  <a:pt x="1960127" y="912031"/>
                  <a:pt x="1933283" y="1349413"/>
                </a:cubicBezTo>
                <a:close/>
                <a:moveTo>
                  <a:pt x="2123261" y="1346694"/>
                </a:moveTo>
                <a:lnTo>
                  <a:pt x="2123261" y="1346645"/>
                </a:lnTo>
                <a:cubicBezTo>
                  <a:pt x="2157184" y="882236"/>
                  <a:pt x="2423397" y="466385"/>
                  <a:pt x="2830970" y="241161"/>
                </a:cubicBezTo>
                <a:lnTo>
                  <a:pt x="2893403" y="206191"/>
                </a:lnTo>
                <a:lnTo>
                  <a:pt x="2955823" y="241161"/>
                </a:lnTo>
                <a:cubicBezTo>
                  <a:pt x="3363347" y="467389"/>
                  <a:pt x="3628899" y="884379"/>
                  <a:pt x="3661474" y="1349413"/>
                </a:cubicBezTo>
                <a:close/>
                <a:moveTo>
                  <a:pt x="964247" y="2892438"/>
                </a:moveTo>
                <a:lnTo>
                  <a:pt x="3182810" y="2892438"/>
                </a:lnTo>
                <a:lnTo>
                  <a:pt x="3182810" y="3085846"/>
                </a:lnTo>
                <a:lnTo>
                  <a:pt x="2990076" y="3085797"/>
                </a:lnTo>
                <a:lnTo>
                  <a:pt x="2990076" y="3857322"/>
                </a:lnTo>
                <a:lnTo>
                  <a:pt x="4533126" y="3857322"/>
                </a:lnTo>
                <a:lnTo>
                  <a:pt x="4533126" y="3085797"/>
                </a:lnTo>
                <a:lnTo>
                  <a:pt x="4339767" y="3085797"/>
                </a:lnTo>
                <a:lnTo>
                  <a:pt x="4339767" y="2892438"/>
                </a:lnTo>
                <a:lnTo>
                  <a:pt x="4819815" y="2892438"/>
                </a:lnTo>
                <a:lnTo>
                  <a:pt x="4819815" y="5111001"/>
                </a:lnTo>
                <a:lnTo>
                  <a:pt x="2778825" y="5111001"/>
                </a:lnTo>
                <a:cubicBezTo>
                  <a:pt x="2790312" y="5047381"/>
                  <a:pt x="2796288" y="4982892"/>
                  <a:pt x="2796668" y="4918267"/>
                </a:cubicBezTo>
                <a:cubicBezTo>
                  <a:pt x="2797048" y="4633158"/>
                  <a:pt x="2682531" y="4359903"/>
                  <a:pt x="2478983" y="4160274"/>
                </a:cubicBezTo>
                <a:cubicBezTo>
                  <a:pt x="2275387" y="3960645"/>
                  <a:pt x="1999940" y="3851480"/>
                  <a:pt x="1714916" y="3857457"/>
                </a:cubicBezTo>
                <a:cubicBezTo>
                  <a:pt x="1429856" y="3863433"/>
                  <a:pt x="1159235" y="3984036"/>
                  <a:pt x="964198" y="4191980"/>
                </a:cubicBezTo>
                <a:close/>
                <a:moveTo>
                  <a:pt x="868235" y="4918365"/>
                </a:moveTo>
                <a:lnTo>
                  <a:pt x="868235" y="4918316"/>
                </a:lnTo>
                <a:cubicBezTo>
                  <a:pt x="868051" y="4688022"/>
                  <a:pt x="959373" y="4467060"/>
                  <a:pt x="1122104" y="4304133"/>
                </a:cubicBezTo>
                <a:cubicBezTo>
                  <a:pt x="1284846" y="4141145"/>
                  <a:pt x="1505662" y="4049542"/>
                  <a:pt x="1736005" y="4049395"/>
                </a:cubicBezTo>
                <a:cubicBezTo>
                  <a:pt x="1966299" y="4049297"/>
                  <a:pt x="2187212" y="4140668"/>
                  <a:pt x="2350139" y="4303460"/>
                </a:cubicBezTo>
                <a:cubicBezTo>
                  <a:pt x="2513029" y="4466251"/>
                  <a:pt x="2604583" y="4687116"/>
                  <a:pt x="2604681" y="4917410"/>
                </a:cubicBezTo>
                <a:cubicBezTo>
                  <a:pt x="2604730" y="5147704"/>
                  <a:pt x="2513261" y="5368617"/>
                  <a:pt x="2350420" y="5531507"/>
                </a:cubicBezTo>
                <a:cubicBezTo>
                  <a:pt x="2187628" y="5694348"/>
                  <a:pt x="1966764" y="5785865"/>
                  <a:pt x="1736421" y="5785865"/>
                </a:cubicBezTo>
                <a:cubicBezTo>
                  <a:pt x="1506372" y="5785535"/>
                  <a:pt x="1285887" y="5694017"/>
                  <a:pt x="1123145" y="5531421"/>
                </a:cubicBezTo>
                <a:cubicBezTo>
                  <a:pt x="960402" y="5368825"/>
                  <a:pt x="868749" y="5148390"/>
                  <a:pt x="868223" y="4918340"/>
                </a:cubicBezTo>
                <a:close/>
                <a:moveTo>
                  <a:pt x="4436477" y="5595225"/>
                </a:moveTo>
                <a:cubicBezTo>
                  <a:pt x="4436955" y="5663058"/>
                  <a:pt x="4455423" y="5729556"/>
                  <a:pt x="4489957" y="5787910"/>
                </a:cubicBezTo>
                <a:lnTo>
                  <a:pt x="2344750" y="5787910"/>
                </a:lnTo>
                <a:cubicBezTo>
                  <a:pt x="2515245" y="5668263"/>
                  <a:pt x="2647041" y="5501405"/>
                  <a:pt x="2724010" y="5307863"/>
                </a:cubicBezTo>
                <a:lnTo>
                  <a:pt x="4569547" y="5307863"/>
                </a:lnTo>
                <a:cubicBezTo>
                  <a:pt x="4485879" y="5380006"/>
                  <a:pt x="4437371" y="5484713"/>
                  <a:pt x="4436514" y="5595225"/>
                </a:cubicBezTo>
                <a:close/>
                <a:moveTo>
                  <a:pt x="4822570" y="5787910"/>
                </a:moveTo>
                <a:cubicBezTo>
                  <a:pt x="4771478" y="5787910"/>
                  <a:pt x="4722443" y="5767630"/>
                  <a:pt x="4686329" y="5731466"/>
                </a:cubicBezTo>
                <a:cubicBezTo>
                  <a:pt x="4650165" y="5695340"/>
                  <a:pt x="4629885" y="5646305"/>
                  <a:pt x="4629885" y="5595225"/>
                </a:cubicBezTo>
                <a:cubicBezTo>
                  <a:pt x="4629885" y="5544084"/>
                  <a:pt x="4650165" y="5495098"/>
                  <a:pt x="4686329" y="5458934"/>
                </a:cubicBezTo>
                <a:cubicBezTo>
                  <a:pt x="4722443" y="5422808"/>
                  <a:pt x="4771478" y="5402479"/>
                  <a:pt x="4822570" y="5402479"/>
                </a:cubicBezTo>
                <a:cubicBezTo>
                  <a:pt x="4873712" y="5402479"/>
                  <a:pt x="4922697" y="5422808"/>
                  <a:pt x="4958861" y="5458934"/>
                </a:cubicBezTo>
                <a:cubicBezTo>
                  <a:pt x="4994976" y="5495098"/>
                  <a:pt x="5015317" y="5544084"/>
                  <a:pt x="5015317" y="5595225"/>
                </a:cubicBezTo>
                <a:cubicBezTo>
                  <a:pt x="5014741" y="5645974"/>
                  <a:pt x="4994216" y="5694433"/>
                  <a:pt x="4958151" y="5730181"/>
                </a:cubicBezTo>
                <a:cubicBezTo>
                  <a:pt x="4922024" y="5765867"/>
                  <a:pt x="4873332" y="5785853"/>
                  <a:pt x="4822583" y="5785853"/>
                </a:cubicBezTo>
                <a:close/>
              </a:path>
            </a:pathLst>
          </a:custGeom>
          <a:solidFill>
            <a:srgbClr val="000000"/>
          </a:solidFill>
          <a:ln w="12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E08953-C155-4F82-8643-BFB86FE94493}"/>
              </a:ext>
            </a:extLst>
          </p:cNvPr>
          <p:cNvSpPr/>
          <p:nvPr/>
        </p:nvSpPr>
        <p:spPr>
          <a:xfrm>
            <a:off x="3840773" y="2860420"/>
            <a:ext cx="663850" cy="786396"/>
          </a:xfrm>
          <a:custGeom>
            <a:avLst/>
            <a:gdLst>
              <a:gd name="connsiteX0" fmla="*/ 5156494 w 5786804"/>
              <a:gd name="connsiteY0" fmla="*/ 5785792 h 5978550"/>
              <a:gd name="connsiteX1" fmla="*/ 5198254 w 5786804"/>
              <a:gd name="connsiteY1" fmla="*/ 5494657 h 5978550"/>
              <a:gd name="connsiteX2" fmla="*/ 5019346 w 5786804"/>
              <a:gd name="connsiteY2" fmla="*/ 5261167 h 5978550"/>
              <a:gd name="connsiteX3" fmla="*/ 5019346 w 5786804"/>
              <a:gd name="connsiteY3" fmla="*/ 2699704 h 5978550"/>
              <a:gd name="connsiteX4" fmla="*/ 4339718 w 5786804"/>
              <a:gd name="connsiteY4" fmla="*/ 2699704 h 5978550"/>
              <a:gd name="connsiteX5" fmla="*/ 4339718 w 5786804"/>
              <a:gd name="connsiteY5" fmla="*/ 2509076 h 5978550"/>
              <a:gd name="connsiteX6" fmla="*/ 3761552 w 5786804"/>
              <a:gd name="connsiteY6" fmla="*/ 2509076 h 5978550"/>
              <a:gd name="connsiteX7" fmla="*/ 3761552 w 5786804"/>
              <a:gd name="connsiteY7" fmla="*/ 2701761 h 5978550"/>
              <a:gd name="connsiteX8" fmla="*/ 3373401 w 5786804"/>
              <a:gd name="connsiteY8" fmla="*/ 2701761 h 5978550"/>
              <a:gd name="connsiteX9" fmla="*/ 3373401 w 5786804"/>
              <a:gd name="connsiteY9" fmla="*/ 2509076 h 5978550"/>
              <a:gd name="connsiteX10" fmla="*/ 3182773 w 5786804"/>
              <a:gd name="connsiteY10" fmla="*/ 2509076 h 5978550"/>
              <a:gd name="connsiteX11" fmla="*/ 3182773 w 5786804"/>
              <a:gd name="connsiteY11" fmla="*/ 2701761 h 5978550"/>
              <a:gd name="connsiteX12" fmla="*/ 2990039 w 5786804"/>
              <a:gd name="connsiteY12" fmla="*/ 2701761 h 5978550"/>
              <a:gd name="connsiteX13" fmla="*/ 2990039 w 5786804"/>
              <a:gd name="connsiteY13" fmla="*/ 1542747 h 5978550"/>
              <a:gd name="connsiteX14" fmla="*/ 5074871 w 5786804"/>
              <a:gd name="connsiteY14" fmla="*/ 1542747 h 5978550"/>
              <a:gd name="connsiteX15" fmla="*/ 4933608 w 5786804"/>
              <a:gd name="connsiteY15" fmla="*/ 1260222 h 5978550"/>
              <a:gd name="connsiteX16" fmla="*/ 4933658 w 5786804"/>
              <a:gd name="connsiteY16" fmla="*/ 1260222 h 5978550"/>
              <a:gd name="connsiteX17" fmla="*/ 3716093 w 5786804"/>
              <a:gd name="connsiteY17" fmla="*/ 153451 h 5978550"/>
              <a:gd name="connsiteX18" fmla="*/ 2070663 w 5786804"/>
              <a:gd name="connsiteY18" fmla="*/ 153451 h 5978550"/>
              <a:gd name="connsiteX19" fmla="*/ 853098 w 5786804"/>
              <a:gd name="connsiteY19" fmla="*/ 1260222 h 5978550"/>
              <a:gd name="connsiteX20" fmla="*/ 711836 w 5786804"/>
              <a:gd name="connsiteY20" fmla="*/ 1542747 h 5978550"/>
              <a:gd name="connsiteX21" fmla="*/ 2796668 w 5786804"/>
              <a:gd name="connsiteY21" fmla="*/ 1542747 h 5978550"/>
              <a:gd name="connsiteX22" fmla="*/ 2796717 w 5786804"/>
              <a:gd name="connsiteY22" fmla="*/ 2699704 h 5978550"/>
              <a:gd name="connsiteX23" fmla="*/ 771525 w 5786804"/>
              <a:gd name="connsiteY23" fmla="*/ 2699704 h 5978550"/>
              <a:gd name="connsiteX24" fmla="*/ 771525 w 5786804"/>
              <a:gd name="connsiteY24" fmla="*/ 2989124 h 5978550"/>
              <a:gd name="connsiteX25" fmla="*/ 193408 w 5786804"/>
              <a:gd name="connsiteY25" fmla="*/ 2989124 h 5978550"/>
              <a:gd name="connsiteX26" fmla="*/ 193408 w 5786804"/>
              <a:gd name="connsiteY26" fmla="*/ 3181809 h 5978550"/>
              <a:gd name="connsiteX27" fmla="*/ 771525 w 5786804"/>
              <a:gd name="connsiteY27" fmla="*/ 3181809 h 5978550"/>
              <a:gd name="connsiteX28" fmla="*/ 771525 w 5786804"/>
              <a:gd name="connsiteY28" fmla="*/ 4478706 h 5978550"/>
              <a:gd name="connsiteX29" fmla="*/ 712828 w 5786804"/>
              <a:gd name="connsiteY29" fmla="*/ 5196935 h 5978550"/>
              <a:gd name="connsiteX30" fmla="*/ 1128153 w 5786804"/>
              <a:gd name="connsiteY30" fmla="*/ 5785816 h 5978550"/>
              <a:gd name="connsiteX31" fmla="*/ 0 w 5786804"/>
              <a:gd name="connsiteY31" fmla="*/ 5785816 h 5978550"/>
              <a:gd name="connsiteX32" fmla="*/ 0 w 5786804"/>
              <a:gd name="connsiteY32" fmla="*/ 5978502 h 5978550"/>
              <a:gd name="connsiteX33" fmla="*/ 5786805 w 5786804"/>
              <a:gd name="connsiteY33" fmla="*/ 5978550 h 5978550"/>
              <a:gd name="connsiteX34" fmla="*/ 5786805 w 5786804"/>
              <a:gd name="connsiteY34" fmla="*/ 5785816 h 5978550"/>
              <a:gd name="connsiteX35" fmla="*/ 3956343 w 5786804"/>
              <a:gd name="connsiteY35" fmla="*/ 2699692 h 5978550"/>
              <a:gd name="connsiteX36" fmla="*/ 4149029 w 5786804"/>
              <a:gd name="connsiteY36" fmla="*/ 2699692 h 5978550"/>
              <a:gd name="connsiteX37" fmla="*/ 4149029 w 5786804"/>
              <a:gd name="connsiteY37" fmla="*/ 3085785 h 5978550"/>
              <a:gd name="connsiteX38" fmla="*/ 3954286 w 5786804"/>
              <a:gd name="connsiteY38" fmla="*/ 3085785 h 5978550"/>
              <a:gd name="connsiteX39" fmla="*/ 4341776 w 5786804"/>
              <a:gd name="connsiteY39" fmla="*/ 3278531 h 5978550"/>
              <a:gd name="connsiteX40" fmla="*/ 4341776 w 5786804"/>
              <a:gd name="connsiteY40" fmla="*/ 3663963 h 5978550"/>
              <a:gd name="connsiteX41" fmla="*/ 3182761 w 5786804"/>
              <a:gd name="connsiteY41" fmla="*/ 3663963 h 5978550"/>
              <a:gd name="connsiteX42" fmla="*/ 3182761 w 5786804"/>
              <a:gd name="connsiteY42" fmla="*/ 3278531 h 5978550"/>
              <a:gd name="connsiteX43" fmla="*/ 3373401 w 5786804"/>
              <a:gd name="connsiteY43" fmla="*/ 2892438 h 5978550"/>
              <a:gd name="connsiteX44" fmla="*/ 3759495 w 5786804"/>
              <a:gd name="connsiteY44" fmla="*/ 2892438 h 5978550"/>
              <a:gd name="connsiteX45" fmla="*/ 3759495 w 5786804"/>
              <a:gd name="connsiteY45" fmla="*/ 3085846 h 5978550"/>
              <a:gd name="connsiteX46" fmla="*/ 3373401 w 5786804"/>
              <a:gd name="connsiteY46" fmla="*/ 3085797 h 5978550"/>
              <a:gd name="connsiteX47" fmla="*/ 4758717 w 5786804"/>
              <a:gd name="connsiteY47" fmla="*/ 1346694 h 5978550"/>
              <a:gd name="connsiteX48" fmla="*/ 3853437 w 5786804"/>
              <a:gd name="connsiteY48" fmla="*/ 1346645 h 5978550"/>
              <a:gd name="connsiteX49" fmla="*/ 3278761 w 5786804"/>
              <a:gd name="connsiteY49" fmla="*/ 228829 h 5978550"/>
              <a:gd name="connsiteX50" fmla="*/ 4151846 w 5786804"/>
              <a:gd name="connsiteY50" fmla="*/ 612583 h 5978550"/>
              <a:gd name="connsiteX51" fmla="*/ 4760775 w 5786804"/>
              <a:gd name="connsiteY51" fmla="*/ 1346645 h 5978550"/>
              <a:gd name="connsiteX52" fmla="*/ 1021842 w 5786804"/>
              <a:gd name="connsiteY52" fmla="*/ 1346694 h 5978550"/>
              <a:gd name="connsiteX53" fmla="*/ 1021842 w 5786804"/>
              <a:gd name="connsiteY53" fmla="*/ 1346645 h 5978550"/>
              <a:gd name="connsiteX54" fmla="*/ 1632535 w 5786804"/>
              <a:gd name="connsiteY54" fmla="*/ 611762 h 5978550"/>
              <a:gd name="connsiteX55" fmla="*/ 2507958 w 5786804"/>
              <a:gd name="connsiteY55" fmla="*/ 228817 h 5978550"/>
              <a:gd name="connsiteX56" fmla="*/ 1933283 w 5786804"/>
              <a:gd name="connsiteY56" fmla="*/ 1349413 h 5978550"/>
              <a:gd name="connsiteX57" fmla="*/ 2123261 w 5786804"/>
              <a:gd name="connsiteY57" fmla="*/ 1346694 h 5978550"/>
              <a:gd name="connsiteX58" fmla="*/ 2123261 w 5786804"/>
              <a:gd name="connsiteY58" fmla="*/ 1346645 h 5978550"/>
              <a:gd name="connsiteX59" fmla="*/ 2830970 w 5786804"/>
              <a:gd name="connsiteY59" fmla="*/ 241161 h 5978550"/>
              <a:gd name="connsiteX60" fmla="*/ 2893403 w 5786804"/>
              <a:gd name="connsiteY60" fmla="*/ 206191 h 5978550"/>
              <a:gd name="connsiteX61" fmla="*/ 2955823 w 5786804"/>
              <a:gd name="connsiteY61" fmla="*/ 241161 h 5978550"/>
              <a:gd name="connsiteX62" fmla="*/ 3661474 w 5786804"/>
              <a:gd name="connsiteY62" fmla="*/ 1349413 h 5978550"/>
              <a:gd name="connsiteX63" fmla="*/ 964247 w 5786804"/>
              <a:gd name="connsiteY63" fmla="*/ 2892438 h 5978550"/>
              <a:gd name="connsiteX64" fmla="*/ 3182810 w 5786804"/>
              <a:gd name="connsiteY64" fmla="*/ 2892438 h 5978550"/>
              <a:gd name="connsiteX65" fmla="*/ 3182810 w 5786804"/>
              <a:gd name="connsiteY65" fmla="*/ 3085846 h 5978550"/>
              <a:gd name="connsiteX66" fmla="*/ 2990076 w 5786804"/>
              <a:gd name="connsiteY66" fmla="*/ 3085797 h 5978550"/>
              <a:gd name="connsiteX67" fmla="*/ 2990076 w 5786804"/>
              <a:gd name="connsiteY67" fmla="*/ 3857322 h 5978550"/>
              <a:gd name="connsiteX68" fmla="*/ 4533126 w 5786804"/>
              <a:gd name="connsiteY68" fmla="*/ 3857322 h 5978550"/>
              <a:gd name="connsiteX69" fmla="*/ 4533126 w 5786804"/>
              <a:gd name="connsiteY69" fmla="*/ 3085797 h 5978550"/>
              <a:gd name="connsiteX70" fmla="*/ 4339767 w 5786804"/>
              <a:gd name="connsiteY70" fmla="*/ 3085797 h 5978550"/>
              <a:gd name="connsiteX71" fmla="*/ 4339767 w 5786804"/>
              <a:gd name="connsiteY71" fmla="*/ 2892438 h 5978550"/>
              <a:gd name="connsiteX72" fmla="*/ 4819815 w 5786804"/>
              <a:gd name="connsiteY72" fmla="*/ 2892438 h 5978550"/>
              <a:gd name="connsiteX73" fmla="*/ 4819815 w 5786804"/>
              <a:gd name="connsiteY73" fmla="*/ 5111001 h 5978550"/>
              <a:gd name="connsiteX74" fmla="*/ 2778825 w 5786804"/>
              <a:gd name="connsiteY74" fmla="*/ 5111001 h 5978550"/>
              <a:gd name="connsiteX75" fmla="*/ 2796668 w 5786804"/>
              <a:gd name="connsiteY75" fmla="*/ 4918267 h 5978550"/>
              <a:gd name="connsiteX76" fmla="*/ 2478983 w 5786804"/>
              <a:gd name="connsiteY76" fmla="*/ 4160274 h 5978550"/>
              <a:gd name="connsiteX77" fmla="*/ 1714916 w 5786804"/>
              <a:gd name="connsiteY77" fmla="*/ 3857457 h 5978550"/>
              <a:gd name="connsiteX78" fmla="*/ 964198 w 5786804"/>
              <a:gd name="connsiteY78" fmla="*/ 4191980 h 5978550"/>
              <a:gd name="connsiteX79" fmla="*/ 868235 w 5786804"/>
              <a:gd name="connsiteY79" fmla="*/ 4918365 h 5978550"/>
              <a:gd name="connsiteX80" fmla="*/ 868235 w 5786804"/>
              <a:gd name="connsiteY80" fmla="*/ 4918316 h 5978550"/>
              <a:gd name="connsiteX81" fmla="*/ 1122104 w 5786804"/>
              <a:gd name="connsiteY81" fmla="*/ 4304133 h 5978550"/>
              <a:gd name="connsiteX82" fmla="*/ 1736005 w 5786804"/>
              <a:gd name="connsiteY82" fmla="*/ 4049395 h 5978550"/>
              <a:gd name="connsiteX83" fmla="*/ 2350139 w 5786804"/>
              <a:gd name="connsiteY83" fmla="*/ 4303460 h 5978550"/>
              <a:gd name="connsiteX84" fmla="*/ 2604681 w 5786804"/>
              <a:gd name="connsiteY84" fmla="*/ 4917410 h 5978550"/>
              <a:gd name="connsiteX85" fmla="*/ 2350420 w 5786804"/>
              <a:gd name="connsiteY85" fmla="*/ 5531507 h 5978550"/>
              <a:gd name="connsiteX86" fmla="*/ 1736421 w 5786804"/>
              <a:gd name="connsiteY86" fmla="*/ 5785865 h 5978550"/>
              <a:gd name="connsiteX87" fmla="*/ 1123145 w 5786804"/>
              <a:gd name="connsiteY87" fmla="*/ 5531421 h 5978550"/>
              <a:gd name="connsiteX88" fmla="*/ 868223 w 5786804"/>
              <a:gd name="connsiteY88" fmla="*/ 4918340 h 5978550"/>
              <a:gd name="connsiteX89" fmla="*/ 4436477 w 5786804"/>
              <a:gd name="connsiteY89" fmla="*/ 5595225 h 5978550"/>
              <a:gd name="connsiteX90" fmla="*/ 4489957 w 5786804"/>
              <a:gd name="connsiteY90" fmla="*/ 5787910 h 5978550"/>
              <a:gd name="connsiteX91" fmla="*/ 2344750 w 5786804"/>
              <a:gd name="connsiteY91" fmla="*/ 5787910 h 5978550"/>
              <a:gd name="connsiteX92" fmla="*/ 2724010 w 5786804"/>
              <a:gd name="connsiteY92" fmla="*/ 5307863 h 5978550"/>
              <a:gd name="connsiteX93" fmla="*/ 4569547 w 5786804"/>
              <a:gd name="connsiteY93" fmla="*/ 5307863 h 5978550"/>
              <a:gd name="connsiteX94" fmla="*/ 4436514 w 5786804"/>
              <a:gd name="connsiteY94" fmla="*/ 5595225 h 5978550"/>
              <a:gd name="connsiteX95" fmla="*/ 4822570 w 5786804"/>
              <a:gd name="connsiteY95" fmla="*/ 5787910 h 5978550"/>
              <a:gd name="connsiteX96" fmla="*/ 4686329 w 5786804"/>
              <a:gd name="connsiteY96" fmla="*/ 5731466 h 5978550"/>
              <a:gd name="connsiteX97" fmla="*/ 4629885 w 5786804"/>
              <a:gd name="connsiteY97" fmla="*/ 5595225 h 5978550"/>
              <a:gd name="connsiteX98" fmla="*/ 4686329 w 5786804"/>
              <a:gd name="connsiteY98" fmla="*/ 5458934 h 5978550"/>
              <a:gd name="connsiteX99" fmla="*/ 4822570 w 5786804"/>
              <a:gd name="connsiteY99" fmla="*/ 5402479 h 5978550"/>
              <a:gd name="connsiteX100" fmla="*/ 4958861 w 5786804"/>
              <a:gd name="connsiteY100" fmla="*/ 5458934 h 5978550"/>
              <a:gd name="connsiteX101" fmla="*/ 5015317 w 5786804"/>
              <a:gd name="connsiteY101" fmla="*/ 5595225 h 5978550"/>
              <a:gd name="connsiteX102" fmla="*/ 4958151 w 5786804"/>
              <a:gd name="connsiteY102" fmla="*/ 5730181 h 5978550"/>
              <a:gd name="connsiteX103" fmla="*/ 4822583 w 5786804"/>
              <a:gd name="connsiteY103" fmla="*/ 5785853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786804" h="5978550">
                <a:moveTo>
                  <a:pt x="5156494" y="5785792"/>
                </a:moveTo>
                <a:cubicBezTo>
                  <a:pt x="5209019" y="5698291"/>
                  <a:pt x="5224094" y="5593339"/>
                  <a:pt x="5198254" y="5494657"/>
                </a:cubicBezTo>
                <a:cubicBezTo>
                  <a:pt x="5172475" y="5395914"/>
                  <a:pt x="5107937" y="5311720"/>
                  <a:pt x="5019346" y="5261167"/>
                </a:cubicBezTo>
                <a:lnTo>
                  <a:pt x="5019346" y="2699704"/>
                </a:lnTo>
                <a:lnTo>
                  <a:pt x="4339718" y="2699704"/>
                </a:lnTo>
                <a:lnTo>
                  <a:pt x="4339718" y="2509076"/>
                </a:lnTo>
                <a:lnTo>
                  <a:pt x="3761552" y="2509076"/>
                </a:lnTo>
                <a:lnTo>
                  <a:pt x="3761552" y="2701761"/>
                </a:lnTo>
                <a:lnTo>
                  <a:pt x="3373401" y="2701761"/>
                </a:lnTo>
                <a:lnTo>
                  <a:pt x="3373401" y="2509076"/>
                </a:lnTo>
                <a:lnTo>
                  <a:pt x="3182773" y="2509076"/>
                </a:lnTo>
                <a:lnTo>
                  <a:pt x="3182773" y="2701761"/>
                </a:lnTo>
                <a:lnTo>
                  <a:pt x="2990039" y="2701761"/>
                </a:lnTo>
                <a:lnTo>
                  <a:pt x="2990039" y="1542747"/>
                </a:lnTo>
                <a:lnTo>
                  <a:pt x="5074871" y="1542747"/>
                </a:lnTo>
                <a:lnTo>
                  <a:pt x="4933608" y="1260222"/>
                </a:lnTo>
                <a:lnTo>
                  <a:pt x="4933658" y="1260222"/>
                </a:lnTo>
                <a:cubicBezTo>
                  <a:pt x="4679544" y="752718"/>
                  <a:pt x="4245470" y="358101"/>
                  <a:pt x="3716093" y="153451"/>
                </a:cubicBezTo>
                <a:cubicBezTo>
                  <a:pt x="3186717" y="-51150"/>
                  <a:pt x="2600040" y="-51150"/>
                  <a:pt x="2070663" y="153451"/>
                </a:cubicBezTo>
                <a:cubicBezTo>
                  <a:pt x="1541287" y="358101"/>
                  <a:pt x="1107212" y="752718"/>
                  <a:pt x="853098" y="1260222"/>
                </a:cubicBezTo>
                <a:lnTo>
                  <a:pt x="711836" y="1542747"/>
                </a:lnTo>
                <a:lnTo>
                  <a:pt x="2796668" y="1542747"/>
                </a:lnTo>
                <a:lnTo>
                  <a:pt x="2796717" y="2699704"/>
                </a:lnTo>
                <a:lnTo>
                  <a:pt x="771525" y="2699704"/>
                </a:lnTo>
                <a:lnTo>
                  <a:pt x="771525" y="2989124"/>
                </a:lnTo>
                <a:lnTo>
                  <a:pt x="193408" y="2989124"/>
                </a:lnTo>
                <a:lnTo>
                  <a:pt x="193408" y="3181809"/>
                </a:lnTo>
                <a:lnTo>
                  <a:pt x="771525" y="3181809"/>
                </a:lnTo>
                <a:lnTo>
                  <a:pt x="771525" y="4478706"/>
                </a:lnTo>
                <a:cubicBezTo>
                  <a:pt x="668435" y="4703832"/>
                  <a:pt x="647628" y="4958043"/>
                  <a:pt x="712828" y="5196935"/>
                </a:cubicBezTo>
                <a:cubicBezTo>
                  <a:pt x="777979" y="5435838"/>
                  <a:pt x="924985" y="5644260"/>
                  <a:pt x="1128153" y="5785816"/>
                </a:cubicBezTo>
                <a:lnTo>
                  <a:pt x="0" y="5785816"/>
                </a:lnTo>
                <a:lnTo>
                  <a:pt x="0" y="5978502"/>
                </a:lnTo>
                <a:lnTo>
                  <a:pt x="5786805" y="5978550"/>
                </a:lnTo>
                <a:lnTo>
                  <a:pt x="5786805" y="5785816"/>
                </a:lnTo>
                <a:close/>
                <a:moveTo>
                  <a:pt x="3956343" y="2699692"/>
                </a:moveTo>
                <a:lnTo>
                  <a:pt x="4149029" y="2699692"/>
                </a:lnTo>
                <a:lnTo>
                  <a:pt x="4149029" y="3085785"/>
                </a:lnTo>
                <a:lnTo>
                  <a:pt x="3954286" y="3085785"/>
                </a:lnTo>
                <a:close/>
                <a:moveTo>
                  <a:pt x="4341776" y="3278531"/>
                </a:moveTo>
                <a:lnTo>
                  <a:pt x="4341776" y="3663963"/>
                </a:lnTo>
                <a:lnTo>
                  <a:pt x="3182761" y="3663963"/>
                </a:lnTo>
                <a:lnTo>
                  <a:pt x="3182761" y="3278531"/>
                </a:lnTo>
                <a:close/>
                <a:moveTo>
                  <a:pt x="3373401" y="2892438"/>
                </a:moveTo>
                <a:lnTo>
                  <a:pt x="3759495" y="2892438"/>
                </a:lnTo>
                <a:lnTo>
                  <a:pt x="3759495" y="3085846"/>
                </a:lnTo>
                <a:lnTo>
                  <a:pt x="3373401" y="3085797"/>
                </a:lnTo>
                <a:close/>
                <a:moveTo>
                  <a:pt x="4758717" y="1346694"/>
                </a:moveTo>
                <a:lnTo>
                  <a:pt x="3853437" y="1346645"/>
                </a:lnTo>
                <a:cubicBezTo>
                  <a:pt x="3825833" y="910268"/>
                  <a:pt x="3617595" y="505182"/>
                  <a:pt x="3278761" y="228829"/>
                </a:cubicBezTo>
                <a:cubicBezTo>
                  <a:pt x="3595686" y="287143"/>
                  <a:pt x="3894622" y="418550"/>
                  <a:pt x="4151846" y="612583"/>
                </a:cubicBezTo>
                <a:cubicBezTo>
                  <a:pt x="4409119" y="806663"/>
                  <a:pt x="4617590" y="1057997"/>
                  <a:pt x="4760775" y="1346645"/>
                </a:cubicBezTo>
                <a:close/>
                <a:moveTo>
                  <a:pt x="1021842" y="1346694"/>
                </a:moveTo>
                <a:lnTo>
                  <a:pt x="1021842" y="1346645"/>
                </a:lnTo>
                <a:cubicBezTo>
                  <a:pt x="1165407" y="1057470"/>
                  <a:pt x="1374551" y="805843"/>
                  <a:pt x="1632535" y="611762"/>
                </a:cubicBezTo>
                <a:cubicBezTo>
                  <a:pt x="1890567" y="417681"/>
                  <a:pt x="2190323" y="286559"/>
                  <a:pt x="2507958" y="228817"/>
                </a:cubicBezTo>
                <a:cubicBezTo>
                  <a:pt x="2168451" y="505794"/>
                  <a:pt x="1960127" y="912031"/>
                  <a:pt x="1933283" y="1349413"/>
                </a:cubicBezTo>
                <a:close/>
                <a:moveTo>
                  <a:pt x="2123261" y="1346694"/>
                </a:moveTo>
                <a:lnTo>
                  <a:pt x="2123261" y="1346645"/>
                </a:lnTo>
                <a:cubicBezTo>
                  <a:pt x="2157184" y="882236"/>
                  <a:pt x="2423397" y="466385"/>
                  <a:pt x="2830970" y="241161"/>
                </a:cubicBezTo>
                <a:lnTo>
                  <a:pt x="2893403" y="206191"/>
                </a:lnTo>
                <a:lnTo>
                  <a:pt x="2955823" y="241161"/>
                </a:lnTo>
                <a:cubicBezTo>
                  <a:pt x="3363347" y="467389"/>
                  <a:pt x="3628899" y="884379"/>
                  <a:pt x="3661474" y="1349413"/>
                </a:cubicBezTo>
                <a:close/>
                <a:moveTo>
                  <a:pt x="964247" y="2892438"/>
                </a:moveTo>
                <a:lnTo>
                  <a:pt x="3182810" y="2892438"/>
                </a:lnTo>
                <a:lnTo>
                  <a:pt x="3182810" y="3085846"/>
                </a:lnTo>
                <a:lnTo>
                  <a:pt x="2990076" y="3085797"/>
                </a:lnTo>
                <a:lnTo>
                  <a:pt x="2990076" y="3857322"/>
                </a:lnTo>
                <a:lnTo>
                  <a:pt x="4533126" y="3857322"/>
                </a:lnTo>
                <a:lnTo>
                  <a:pt x="4533126" y="3085797"/>
                </a:lnTo>
                <a:lnTo>
                  <a:pt x="4339767" y="3085797"/>
                </a:lnTo>
                <a:lnTo>
                  <a:pt x="4339767" y="2892438"/>
                </a:lnTo>
                <a:lnTo>
                  <a:pt x="4819815" y="2892438"/>
                </a:lnTo>
                <a:lnTo>
                  <a:pt x="4819815" y="5111001"/>
                </a:lnTo>
                <a:lnTo>
                  <a:pt x="2778825" y="5111001"/>
                </a:lnTo>
                <a:cubicBezTo>
                  <a:pt x="2790312" y="5047381"/>
                  <a:pt x="2796288" y="4982892"/>
                  <a:pt x="2796668" y="4918267"/>
                </a:cubicBezTo>
                <a:cubicBezTo>
                  <a:pt x="2797048" y="4633158"/>
                  <a:pt x="2682531" y="4359903"/>
                  <a:pt x="2478983" y="4160274"/>
                </a:cubicBezTo>
                <a:cubicBezTo>
                  <a:pt x="2275387" y="3960645"/>
                  <a:pt x="1999940" y="3851480"/>
                  <a:pt x="1714916" y="3857457"/>
                </a:cubicBezTo>
                <a:cubicBezTo>
                  <a:pt x="1429856" y="3863433"/>
                  <a:pt x="1159235" y="3984036"/>
                  <a:pt x="964198" y="4191980"/>
                </a:cubicBezTo>
                <a:close/>
                <a:moveTo>
                  <a:pt x="868235" y="4918365"/>
                </a:moveTo>
                <a:lnTo>
                  <a:pt x="868235" y="4918316"/>
                </a:lnTo>
                <a:cubicBezTo>
                  <a:pt x="868051" y="4688022"/>
                  <a:pt x="959373" y="4467060"/>
                  <a:pt x="1122104" y="4304133"/>
                </a:cubicBezTo>
                <a:cubicBezTo>
                  <a:pt x="1284846" y="4141145"/>
                  <a:pt x="1505662" y="4049542"/>
                  <a:pt x="1736005" y="4049395"/>
                </a:cubicBezTo>
                <a:cubicBezTo>
                  <a:pt x="1966299" y="4049297"/>
                  <a:pt x="2187212" y="4140668"/>
                  <a:pt x="2350139" y="4303460"/>
                </a:cubicBezTo>
                <a:cubicBezTo>
                  <a:pt x="2513029" y="4466251"/>
                  <a:pt x="2604583" y="4687116"/>
                  <a:pt x="2604681" y="4917410"/>
                </a:cubicBezTo>
                <a:cubicBezTo>
                  <a:pt x="2604730" y="5147704"/>
                  <a:pt x="2513261" y="5368617"/>
                  <a:pt x="2350420" y="5531507"/>
                </a:cubicBezTo>
                <a:cubicBezTo>
                  <a:pt x="2187628" y="5694348"/>
                  <a:pt x="1966764" y="5785865"/>
                  <a:pt x="1736421" y="5785865"/>
                </a:cubicBezTo>
                <a:cubicBezTo>
                  <a:pt x="1506372" y="5785535"/>
                  <a:pt x="1285887" y="5694017"/>
                  <a:pt x="1123145" y="5531421"/>
                </a:cubicBezTo>
                <a:cubicBezTo>
                  <a:pt x="960402" y="5368825"/>
                  <a:pt x="868749" y="5148390"/>
                  <a:pt x="868223" y="4918340"/>
                </a:cubicBezTo>
                <a:close/>
                <a:moveTo>
                  <a:pt x="4436477" y="5595225"/>
                </a:moveTo>
                <a:cubicBezTo>
                  <a:pt x="4436955" y="5663058"/>
                  <a:pt x="4455423" y="5729556"/>
                  <a:pt x="4489957" y="5787910"/>
                </a:cubicBezTo>
                <a:lnTo>
                  <a:pt x="2344750" y="5787910"/>
                </a:lnTo>
                <a:cubicBezTo>
                  <a:pt x="2515245" y="5668263"/>
                  <a:pt x="2647041" y="5501405"/>
                  <a:pt x="2724010" y="5307863"/>
                </a:cubicBezTo>
                <a:lnTo>
                  <a:pt x="4569547" y="5307863"/>
                </a:lnTo>
                <a:cubicBezTo>
                  <a:pt x="4485879" y="5380006"/>
                  <a:pt x="4437371" y="5484713"/>
                  <a:pt x="4436514" y="5595225"/>
                </a:cubicBezTo>
                <a:close/>
                <a:moveTo>
                  <a:pt x="4822570" y="5787910"/>
                </a:moveTo>
                <a:cubicBezTo>
                  <a:pt x="4771478" y="5787910"/>
                  <a:pt x="4722443" y="5767630"/>
                  <a:pt x="4686329" y="5731466"/>
                </a:cubicBezTo>
                <a:cubicBezTo>
                  <a:pt x="4650165" y="5695340"/>
                  <a:pt x="4629885" y="5646305"/>
                  <a:pt x="4629885" y="5595225"/>
                </a:cubicBezTo>
                <a:cubicBezTo>
                  <a:pt x="4629885" y="5544084"/>
                  <a:pt x="4650165" y="5495098"/>
                  <a:pt x="4686329" y="5458934"/>
                </a:cubicBezTo>
                <a:cubicBezTo>
                  <a:pt x="4722443" y="5422808"/>
                  <a:pt x="4771478" y="5402479"/>
                  <a:pt x="4822570" y="5402479"/>
                </a:cubicBezTo>
                <a:cubicBezTo>
                  <a:pt x="4873712" y="5402479"/>
                  <a:pt x="4922697" y="5422808"/>
                  <a:pt x="4958861" y="5458934"/>
                </a:cubicBezTo>
                <a:cubicBezTo>
                  <a:pt x="4994976" y="5495098"/>
                  <a:pt x="5015317" y="5544084"/>
                  <a:pt x="5015317" y="5595225"/>
                </a:cubicBezTo>
                <a:cubicBezTo>
                  <a:pt x="5014741" y="5645974"/>
                  <a:pt x="4994216" y="5694433"/>
                  <a:pt x="4958151" y="5730181"/>
                </a:cubicBezTo>
                <a:cubicBezTo>
                  <a:pt x="4922024" y="5765867"/>
                  <a:pt x="4873332" y="5785853"/>
                  <a:pt x="4822583" y="5785853"/>
                </a:cubicBezTo>
                <a:close/>
              </a:path>
            </a:pathLst>
          </a:custGeom>
          <a:solidFill>
            <a:srgbClr val="000000"/>
          </a:solidFill>
          <a:ln w="12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C30747F-51C8-46A4-9B8B-75E691981C79}"/>
              </a:ext>
            </a:extLst>
          </p:cNvPr>
          <p:cNvCxnSpPr>
            <a:cxnSpLocks/>
          </p:cNvCxnSpPr>
          <p:nvPr/>
        </p:nvCxnSpPr>
        <p:spPr>
          <a:xfrm flipV="1">
            <a:off x="1765419" y="3001818"/>
            <a:ext cx="691454" cy="184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0B7DE02-0E90-4D43-967C-62AC4793DA91}"/>
              </a:ext>
            </a:extLst>
          </p:cNvPr>
          <p:cNvCxnSpPr/>
          <p:nvPr/>
        </p:nvCxnSpPr>
        <p:spPr>
          <a:xfrm flipH="1" flipV="1">
            <a:off x="3241964" y="3001818"/>
            <a:ext cx="598808" cy="251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FC2626-10D4-4E58-8F94-50EC045ABDC8}"/>
              </a:ext>
            </a:extLst>
          </p:cNvPr>
          <p:cNvSpPr txBox="1"/>
          <p:nvPr/>
        </p:nvSpPr>
        <p:spPr>
          <a:xfrm>
            <a:off x="5477164" y="1708727"/>
            <a:ext cx="54864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Requires site </a:t>
            </a:r>
            <a:r>
              <a:rPr lang="en-US" sz="1900" kern="1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kern="1200" spc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Only for </a:t>
            </a:r>
            <a:r>
              <a:rPr lang="en-US" sz="1900" b="1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 of up to two </a:t>
            </a:r>
            <a:r>
              <a:rPr lang="en-US" sz="1900" kern="1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CMFOs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kern="1200" spc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Approval is an endorsement  not a </a:t>
            </a:r>
            <a:r>
              <a:rPr lang="en-US" sz="1900" kern="1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permit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kern="1200" spc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Subject to complaint </a:t>
            </a:r>
            <a:r>
              <a:rPr lang="en-US" sz="1900" kern="1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900" kern="1200" spc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kern="1200" spc="200" dirty="0">
                <a:latin typeface="Arial" panose="020B0604020202020204" pitchFamily="34" charset="0"/>
                <a:cs typeface="Arial" panose="020B0604020202020204" pitchFamily="34" charset="0"/>
              </a:rPr>
              <a:t>Any food preparation and servicing of the CMFO MUST happen at a permitted facility</a:t>
            </a:r>
          </a:p>
          <a:p>
            <a:pPr algn="l"/>
            <a:endParaRPr lang="en-US" sz="1900" dirty="0">
              <a:latin typeface="Univers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's Next? – The Talon Tribune">
            <a:extLst>
              <a:ext uri="{FF2B5EF4-FFF2-40B4-BE49-F238E27FC236}">
                <a16:creationId xmlns:a16="http://schemas.microsoft.com/office/drawing/2014/main" xmlns="" id="{B6C72CE6-2E5A-4592-BA69-82917B169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9" b="34366"/>
          <a:stretch/>
        </p:blipFill>
        <p:spPr bwMode="auto"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47BF2F-1FE1-4A65-A14C-BF6792B87016}"/>
              </a:ext>
            </a:extLst>
          </p:cNvPr>
          <p:cNvSpPr txBox="1"/>
          <p:nvPr/>
        </p:nvSpPr>
        <p:spPr>
          <a:xfrm>
            <a:off x="3632968" y="3552128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food vendors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ANY QUESTIONS? brush calligraphy banner Stock Vector | Adobe Stock">
            <a:extLst>
              <a:ext uri="{FF2B5EF4-FFF2-40B4-BE49-F238E27FC236}">
                <a16:creationId xmlns:a16="http://schemas.microsoft.com/office/drawing/2014/main" xmlns="" id="{99759728-4786-45CA-9E3F-410E024F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535979"/>
            <a:ext cx="9664846" cy="36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CE26B-F0A4-4DF3-9C26-EA601B1F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C9C184-4050-4D1F-AFBD-90F8C4A3E662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Introduced by Senator Lena Gonzalez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Intent (per Senator Lena Gonzalez’ official Fact Sheet):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Senate Bill (SB) 972 will modernize the California Retail Food Code (CRFC) to include sidewalk food vendors and bring thousands of micro-entrepreneurs into a more equitable and well-regulated food economy while enhancing critical health and food safety regulation.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SB 972 modernizes the CRFC by reducing the barriers to obtain a local health permit, which will support food vendors, opening up economic opportunities for low income entrepreneurs and improving food safety and public health for consumers.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9D318FD-6FC5-446A-A41F-12EAF4560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691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9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4C6E80-E078-4A1A-BAFD-873FF761B020}"/>
              </a:ext>
            </a:extLst>
          </p:cNvPr>
          <p:cNvSpPr/>
          <p:nvPr/>
        </p:nvSpPr>
        <p:spPr>
          <a:xfrm>
            <a:off x="5747133" y="218981"/>
            <a:ext cx="5892620" cy="139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97282-71DF-47AB-9014-446DF364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5" y="1998869"/>
            <a:ext cx="5425440" cy="26376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680" spc="88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SB 972 Summary</a:t>
            </a:r>
            <a:r>
              <a:rPr lang="en-US" sz="768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/>
            </a:r>
            <a:br>
              <a:rPr lang="en-US" sz="7680" kern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</a:b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698162-1E31-4F9F-8CAB-A65B54A3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060" y="387866"/>
            <a:ext cx="4532130" cy="1181862"/>
          </a:xfrm>
        </p:spPr>
        <p:txBody>
          <a:bodyPr>
            <a:noAutofit/>
          </a:bodyPr>
          <a:lstStyle/>
          <a:p>
            <a:r>
              <a:rPr lang="en-US"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California Retail Food Code</a:t>
            </a:r>
          </a:p>
          <a:p>
            <a:r>
              <a:rPr lang="en-US"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New Chapter 11.7 – Compact Mobile Food Operation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8FDC4F2-1610-4DB9-8A2A-AD27DD4A2269}"/>
              </a:ext>
            </a:extLst>
          </p:cNvPr>
          <p:cNvCxnSpPr>
            <a:cxnSpLocks/>
          </p:cNvCxnSpPr>
          <p:nvPr/>
        </p:nvCxnSpPr>
        <p:spPr>
          <a:xfrm>
            <a:off x="1036320" y="4416552"/>
            <a:ext cx="4023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5308B5-59EC-4F2B-A788-515D17A4A2BF}"/>
              </a:ext>
            </a:extLst>
          </p:cNvPr>
          <p:cNvGrpSpPr/>
          <p:nvPr/>
        </p:nvGrpSpPr>
        <p:grpSpPr>
          <a:xfrm>
            <a:off x="5733498" y="1680246"/>
            <a:ext cx="5892620" cy="1417991"/>
            <a:chOff x="14969465" y="-1914790"/>
            <a:chExt cx="6781800" cy="2057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920999-8BD3-4D0D-A74E-9AF246D3F7FD}"/>
                </a:ext>
              </a:extLst>
            </p:cNvPr>
            <p:cNvSpPr/>
            <p:nvPr/>
          </p:nvSpPr>
          <p:spPr>
            <a:xfrm>
              <a:off x="14969465" y="-1914790"/>
              <a:ext cx="67818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2240" spc="240" dirty="0">
                  <a:solidFill>
                    <a:schemeClr val="tx1"/>
                  </a:solidFill>
                </a:rPr>
                <a:t>              </a:t>
              </a:r>
              <a:endParaRPr lang="en-US" sz="1600" b="1" dirty="0">
                <a:solidFill>
                  <a:schemeClr val="tx1"/>
                </a:solidFill>
                <a:latin typeface="Univers Light" panose="020B0403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942DCA62-9540-4C94-8152-6D337EEE9910}"/>
                </a:ext>
              </a:extLst>
            </p:cNvPr>
            <p:cNvGrpSpPr/>
            <p:nvPr/>
          </p:nvGrpSpPr>
          <p:grpSpPr>
            <a:xfrm>
              <a:off x="15168834" y="-1426320"/>
              <a:ext cx="914400" cy="1037272"/>
              <a:chOff x="45884346" y="-16914751"/>
              <a:chExt cx="5786804" cy="597855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252A2B23-341B-4EB7-9187-05E9C28F2BC3}"/>
                  </a:ext>
                </a:extLst>
              </p:cNvPr>
              <p:cNvSpPr/>
              <p:nvPr/>
            </p:nvSpPr>
            <p:spPr>
              <a:xfrm>
                <a:off x="45884346" y="-16914751"/>
                <a:ext cx="5786804" cy="5978555"/>
              </a:xfrm>
              <a:custGeom>
                <a:avLst/>
                <a:gdLst>
                  <a:gd name="connsiteX0" fmla="*/ 5156494 w 5786804"/>
                  <a:gd name="connsiteY0" fmla="*/ 5785792 h 5978550"/>
                  <a:gd name="connsiteX1" fmla="*/ 5198254 w 5786804"/>
                  <a:gd name="connsiteY1" fmla="*/ 5494657 h 5978550"/>
                  <a:gd name="connsiteX2" fmla="*/ 5019346 w 5786804"/>
                  <a:gd name="connsiteY2" fmla="*/ 5261167 h 5978550"/>
                  <a:gd name="connsiteX3" fmla="*/ 5019346 w 5786804"/>
                  <a:gd name="connsiteY3" fmla="*/ 2699704 h 5978550"/>
                  <a:gd name="connsiteX4" fmla="*/ 4339718 w 5786804"/>
                  <a:gd name="connsiteY4" fmla="*/ 2699704 h 5978550"/>
                  <a:gd name="connsiteX5" fmla="*/ 4339718 w 5786804"/>
                  <a:gd name="connsiteY5" fmla="*/ 2509076 h 5978550"/>
                  <a:gd name="connsiteX6" fmla="*/ 3761552 w 5786804"/>
                  <a:gd name="connsiteY6" fmla="*/ 2509076 h 5978550"/>
                  <a:gd name="connsiteX7" fmla="*/ 3761552 w 5786804"/>
                  <a:gd name="connsiteY7" fmla="*/ 2701761 h 5978550"/>
                  <a:gd name="connsiteX8" fmla="*/ 3373401 w 5786804"/>
                  <a:gd name="connsiteY8" fmla="*/ 2701761 h 5978550"/>
                  <a:gd name="connsiteX9" fmla="*/ 3373401 w 5786804"/>
                  <a:gd name="connsiteY9" fmla="*/ 2509076 h 5978550"/>
                  <a:gd name="connsiteX10" fmla="*/ 3182773 w 5786804"/>
                  <a:gd name="connsiteY10" fmla="*/ 2509076 h 5978550"/>
                  <a:gd name="connsiteX11" fmla="*/ 3182773 w 5786804"/>
                  <a:gd name="connsiteY11" fmla="*/ 2701761 h 5978550"/>
                  <a:gd name="connsiteX12" fmla="*/ 2990039 w 5786804"/>
                  <a:gd name="connsiteY12" fmla="*/ 2701761 h 5978550"/>
                  <a:gd name="connsiteX13" fmla="*/ 2990039 w 5786804"/>
                  <a:gd name="connsiteY13" fmla="*/ 1542747 h 5978550"/>
                  <a:gd name="connsiteX14" fmla="*/ 5074871 w 5786804"/>
                  <a:gd name="connsiteY14" fmla="*/ 1542747 h 5978550"/>
                  <a:gd name="connsiteX15" fmla="*/ 4933608 w 5786804"/>
                  <a:gd name="connsiteY15" fmla="*/ 1260222 h 5978550"/>
                  <a:gd name="connsiteX16" fmla="*/ 4933658 w 5786804"/>
                  <a:gd name="connsiteY16" fmla="*/ 1260222 h 5978550"/>
                  <a:gd name="connsiteX17" fmla="*/ 3716093 w 5786804"/>
                  <a:gd name="connsiteY17" fmla="*/ 153451 h 5978550"/>
                  <a:gd name="connsiteX18" fmla="*/ 2070663 w 5786804"/>
                  <a:gd name="connsiteY18" fmla="*/ 153451 h 5978550"/>
                  <a:gd name="connsiteX19" fmla="*/ 853098 w 5786804"/>
                  <a:gd name="connsiteY19" fmla="*/ 1260222 h 5978550"/>
                  <a:gd name="connsiteX20" fmla="*/ 711836 w 5786804"/>
                  <a:gd name="connsiteY20" fmla="*/ 1542747 h 5978550"/>
                  <a:gd name="connsiteX21" fmla="*/ 2796668 w 5786804"/>
                  <a:gd name="connsiteY21" fmla="*/ 1542747 h 5978550"/>
                  <a:gd name="connsiteX22" fmla="*/ 2796717 w 5786804"/>
                  <a:gd name="connsiteY22" fmla="*/ 2699704 h 5978550"/>
                  <a:gd name="connsiteX23" fmla="*/ 771525 w 5786804"/>
                  <a:gd name="connsiteY23" fmla="*/ 2699704 h 5978550"/>
                  <a:gd name="connsiteX24" fmla="*/ 771525 w 5786804"/>
                  <a:gd name="connsiteY24" fmla="*/ 2989124 h 5978550"/>
                  <a:gd name="connsiteX25" fmla="*/ 193408 w 5786804"/>
                  <a:gd name="connsiteY25" fmla="*/ 2989124 h 5978550"/>
                  <a:gd name="connsiteX26" fmla="*/ 193408 w 5786804"/>
                  <a:gd name="connsiteY26" fmla="*/ 3181809 h 5978550"/>
                  <a:gd name="connsiteX27" fmla="*/ 771525 w 5786804"/>
                  <a:gd name="connsiteY27" fmla="*/ 3181809 h 5978550"/>
                  <a:gd name="connsiteX28" fmla="*/ 771525 w 5786804"/>
                  <a:gd name="connsiteY28" fmla="*/ 4478706 h 5978550"/>
                  <a:gd name="connsiteX29" fmla="*/ 712828 w 5786804"/>
                  <a:gd name="connsiteY29" fmla="*/ 5196935 h 5978550"/>
                  <a:gd name="connsiteX30" fmla="*/ 1128153 w 5786804"/>
                  <a:gd name="connsiteY30" fmla="*/ 5785816 h 5978550"/>
                  <a:gd name="connsiteX31" fmla="*/ 0 w 5786804"/>
                  <a:gd name="connsiteY31" fmla="*/ 5785816 h 5978550"/>
                  <a:gd name="connsiteX32" fmla="*/ 0 w 5786804"/>
                  <a:gd name="connsiteY32" fmla="*/ 5978502 h 5978550"/>
                  <a:gd name="connsiteX33" fmla="*/ 5786805 w 5786804"/>
                  <a:gd name="connsiteY33" fmla="*/ 5978550 h 5978550"/>
                  <a:gd name="connsiteX34" fmla="*/ 5786805 w 5786804"/>
                  <a:gd name="connsiteY34" fmla="*/ 5785816 h 5978550"/>
                  <a:gd name="connsiteX35" fmla="*/ 3956343 w 5786804"/>
                  <a:gd name="connsiteY35" fmla="*/ 2699692 h 5978550"/>
                  <a:gd name="connsiteX36" fmla="*/ 4149029 w 5786804"/>
                  <a:gd name="connsiteY36" fmla="*/ 2699692 h 5978550"/>
                  <a:gd name="connsiteX37" fmla="*/ 4149029 w 5786804"/>
                  <a:gd name="connsiteY37" fmla="*/ 3085785 h 5978550"/>
                  <a:gd name="connsiteX38" fmla="*/ 3954286 w 5786804"/>
                  <a:gd name="connsiteY38" fmla="*/ 3085785 h 5978550"/>
                  <a:gd name="connsiteX39" fmla="*/ 4341776 w 5786804"/>
                  <a:gd name="connsiteY39" fmla="*/ 3278531 h 5978550"/>
                  <a:gd name="connsiteX40" fmla="*/ 4341776 w 5786804"/>
                  <a:gd name="connsiteY40" fmla="*/ 3663963 h 5978550"/>
                  <a:gd name="connsiteX41" fmla="*/ 3182761 w 5786804"/>
                  <a:gd name="connsiteY41" fmla="*/ 3663963 h 5978550"/>
                  <a:gd name="connsiteX42" fmla="*/ 3182761 w 5786804"/>
                  <a:gd name="connsiteY42" fmla="*/ 3278531 h 5978550"/>
                  <a:gd name="connsiteX43" fmla="*/ 3373401 w 5786804"/>
                  <a:gd name="connsiteY43" fmla="*/ 2892438 h 5978550"/>
                  <a:gd name="connsiteX44" fmla="*/ 3759495 w 5786804"/>
                  <a:gd name="connsiteY44" fmla="*/ 2892438 h 5978550"/>
                  <a:gd name="connsiteX45" fmla="*/ 3759495 w 5786804"/>
                  <a:gd name="connsiteY45" fmla="*/ 3085846 h 5978550"/>
                  <a:gd name="connsiteX46" fmla="*/ 3373401 w 5786804"/>
                  <a:gd name="connsiteY46" fmla="*/ 3085797 h 5978550"/>
                  <a:gd name="connsiteX47" fmla="*/ 4758717 w 5786804"/>
                  <a:gd name="connsiteY47" fmla="*/ 1346694 h 5978550"/>
                  <a:gd name="connsiteX48" fmla="*/ 3853437 w 5786804"/>
                  <a:gd name="connsiteY48" fmla="*/ 1346645 h 5978550"/>
                  <a:gd name="connsiteX49" fmla="*/ 3278761 w 5786804"/>
                  <a:gd name="connsiteY49" fmla="*/ 228829 h 5978550"/>
                  <a:gd name="connsiteX50" fmla="*/ 4151846 w 5786804"/>
                  <a:gd name="connsiteY50" fmla="*/ 612583 h 5978550"/>
                  <a:gd name="connsiteX51" fmla="*/ 4760775 w 5786804"/>
                  <a:gd name="connsiteY51" fmla="*/ 1346645 h 5978550"/>
                  <a:gd name="connsiteX52" fmla="*/ 1021842 w 5786804"/>
                  <a:gd name="connsiteY52" fmla="*/ 1346694 h 5978550"/>
                  <a:gd name="connsiteX53" fmla="*/ 1021842 w 5786804"/>
                  <a:gd name="connsiteY53" fmla="*/ 1346645 h 5978550"/>
                  <a:gd name="connsiteX54" fmla="*/ 1632535 w 5786804"/>
                  <a:gd name="connsiteY54" fmla="*/ 611762 h 5978550"/>
                  <a:gd name="connsiteX55" fmla="*/ 2507958 w 5786804"/>
                  <a:gd name="connsiteY55" fmla="*/ 228817 h 5978550"/>
                  <a:gd name="connsiteX56" fmla="*/ 1933283 w 5786804"/>
                  <a:gd name="connsiteY56" fmla="*/ 1349413 h 5978550"/>
                  <a:gd name="connsiteX57" fmla="*/ 2123261 w 5786804"/>
                  <a:gd name="connsiteY57" fmla="*/ 1346694 h 5978550"/>
                  <a:gd name="connsiteX58" fmla="*/ 2123261 w 5786804"/>
                  <a:gd name="connsiteY58" fmla="*/ 1346645 h 5978550"/>
                  <a:gd name="connsiteX59" fmla="*/ 2830970 w 5786804"/>
                  <a:gd name="connsiteY59" fmla="*/ 241161 h 5978550"/>
                  <a:gd name="connsiteX60" fmla="*/ 2893403 w 5786804"/>
                  <a:gd name="connsiteY60" fmla="*/ 206191 h 5978550"/>
                  <a:gd name="connsiteX61" fmla="*/ 2955823 w 5786804"/>
                  <a:gd name="connsiteY61" fmla="*/ 241161 h 5978550"/>
                  <a:gd name="connsiteX62" fmla="*/ 3661474 w 5786804"/>
                  <a:gd name="connsiteY62" fmla="*/ 1349413 h 5978550"/>
                  <a:gd name="connsiteX63" fmla="*/ 964247 w 5786804"/>
                  <a:gd name="connsiteY63" fmla="*/ 2892438 h 5978550"/>
                  <a:gd name="connsiteX64" fmla="*/ 3182810 w 5786804"/>
                  <a:gd name="connsiteY64" fmla="*/ 2892438 h 5978550"/>
                  <a:gd name="connsiteX65" fmla="*/ 3182810 w 5786804"/>
                  <a:gd name="connsiteY65" fmla="*/ 3085846 h 5978550"/>
                  <a:gd name="connsiteX66" fmla="*/ 2990076 w 5786804"/>
                  <a:gd name="connsiteY66" fmla="*/ 3085797 h 5978550"/>
                  <a:gd name="connsiteX67" fmla="*/ 2990076 w 5786804"/>
                  <a:gd name="connsiteY67" fmla="*/ 3857322 h 5978550"/>
                  <a:gd name="connsiteX68" fmla="*/ 4533126 w 5786804"/>
                  <a:gd name="connsiteY68" fmla="*/ 3857322 h 5978550"/>
                  <a:gd name="connsiteX69" fmla="*/ 4533126 w 5786804"/>
                  <a:gd name="connsiteY69" fmla="*/ 3085797 h 5978550"/>
                  <a:gd name="connsiteX70" fmla="*/ 4339767 w 5786804"/>
                  <a:gd name="connsiteY70" fmla="*/ 3085797 h 5978550"/>
                  <a:gd name="connsiteX71" fmla="*/ 4339767 w 5786804"/>
                  <a:gd name="connsiteY71" fmla="*/ 2892438 h 5978550"/>
                  <a:gd name="connsiteX72" fmla="*/ 4819815 w 5786804"/>
                  <a:gd name="connsiteY72" fmla="*/ 2892438 h 5978550"/>
                  <a:gd name="connsiteX73" fmla="*/ 4819815 w 5786804"/>
                  <a:gd name="connsiteY73" fmla="*/ 5111001 h 5978550"/>
                  <a:gd name="connsiteX74" fmla="*/ 2778825 w 5786804"/>
                  <a:gd name="connsiteY74" fmla="*/ 5111001 h 5978550"/>
                  <a:gd name="connsiteX75" fmla="*/ 2796668 w 5786804"/>
                  <a:gd name="connsiteY75" fmla="*/ 4918267 h 5978550"/>
                  <a:gd name="connsiteX76" fmla="*/ 2478983 w 5786804"/>
                  <a:gd name="connsiteY76" fmla="*/ 4160274 h 5978550"/>
                  <a:gd name="connsiteX77" fmla="*/ 1714916 w 5786804"/>
                  <a:gd name="connsiteY77" fmla="*/ 3857457 h 5978550"/>
                  <a:gd name="connsiteX78" fmla="*/ 964198 w 5786804"/>
                  <a:gd name="connsiteY78" fmla="*/ 4191980 h 5978550"/>
                  <a:gd name="connsiteX79" fmla="*/ 868235 w 5786804"/>
                  <a:gd name="connsiteY79" fmla="*/ 4918365 h 5978550"/>
                  <a:gd name="connsiteX80" fmla="*/ 868235 w 5786804"/>
                  <a:gd name="connsiteY80" fmla="*/ 4918316 h 5978550"/>
                  <a:gd name="connsiteX81" fmla="*/ 1122104 w 5786804"/>
                  <a:gd name="connsiteY81" fmla="*/ 4304133 h 5978550"/>
                  <a:gd name="connsiteX82" fmla="*/ 1736005 w 5786804"/>
                  <a:gd name="connsiteY82" fmla="*/ 4049395 h 5978550"/>
                  <a:gd name="connsiteX83" fmla="*/ 2350139 w 5786804"/>
                  <a:gd name="connsiteY83" fmla="*/ 4303460 h 5978550"/>
                  <a:gd name="connsiteX84" fmla="*/ 2604681 w 5786804"/>
                  <a:gd name="connsiteY84" fmla="*/ 4917410 h 5978550"/>
                  <a:gd name="connsiteX85" fmla="*/ 2350420 w 5786804"/>
                  <a:gd name="connsiteY85" fmla="*/ 5531507 h 5978550"/>
                  <a:gd name="connsiteX86" fmla="*/ 1736421 w 5786804"/>
                  <a:gd name="connsiteY86" fmla="*/ 5785865 h 5978550"/>
                  <a:gd name="connsiteX87" fmla="*/ 1123145 w 5786804"/>
                  <a:gd name="connsiteY87" fmla="*/ 5531421 h 5978550"/>
                  <a:gd name="connsiteX88" fmla="*/ 868223 w 5786804"/>
                  <a:gd name="connsiteY88" fmla="*/ 4918340 h 5978550"/>
                  <a:gd name="connsiteX89" fmla="*/ 4436477 w 5786804"/>
                  <a:gd name="connsiteY89" fmla="*/ 5595225 h 5978550"/>
                  <a:gd name="connsiteX90" fmla="*/ 4489957 w 5786804"/>
                  <a:gd name="connsiteY90" fmla="*/ 5787910 h 5978550"/>
                  <a:gd name="connsiteX91" fmla="*/ 2344750 w 5786804"/>
                  <a:gd name="connsiteY91" fmla="*/ 5787910 h 5978550"/>
                  <a:gd name="connsiteX92" fmla="*/ 2724010 w 5786804"/>
                  <a:gd name="connsiteY92" fmla="*/ 5307863 h 5978550"/>
                  <a:gd name="connsiteX93" fmla="*/ 4569547 w 5786804"/>
                  <a:gd name="connsiteY93" fmla="*/ 5307863 h 5978550"/>
                  <a:gd name="connsiteX94" fmla="*/ 4436514 w 5786804"/>
                  <a:gd name="connsiteY94" fmla="*/ 5595225 h 5978550"/>
                  <a:gd name="connsiteX95" fmla="*/ 4822570 w 5786804"/>
                  <a:gd name="connsiteY95" fmla="*/ 5787910 h 5978550"/>
                  <a:gd name="connsiteX96" fmla="*/ 4686329 w 5786804"/>
                  <a:gd name="connsiteY96" fmla="*/ 5731466 h 5978550"/>
                  <a:gd name="connsiteX97" fmla="*/ 4629885 w 5786804"/>
                  <a:gd name="connsiteY97" fmla="*/ 5595225 h 5978550"/>
                  <a:gd name="connsiteX98" fmla="*/ 4686329 w 5786804"/>
                  <a:gd name="connsiteY98" fmla="*/ 5458934 h 5978550"/>
                  <a:gd name="connsiteX99" fmla="*/ 4822570 w 5786804"/>
                  <a:gd name="connsiteY99" fmla="*/ 5402479 h 5978550"/>
                  <a:gd name="connsiteX100" fmla="*/ 4958861 w 5786804"/>
                  <a:gd name="connsiteY100" fmla="*/ 5458934 h 5978550"/>
                  <a:gd name="connsiteX101" fmla="*/ 5015317 w 5786804"/>
                  <a:gd name="connsiteY101" fmla="*/ 5595225 h 5978550"/>
                  <a:gd name="connsiteX102" fmla="*/ 4958151 w 5786804"/>
                  <a:gd name="connsiteY102" fmla="*/ 5730181 h 5978550"/>
                  <a:gd name="connsiteX103" fmla="*/ 4822583 w 5786804"/>
                  <a:gd name="connsiteY103" fmla="*/ 5785853 h 597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786804" h="5978550">
                    <a:moveTo>
                      <a:pt x="5156494" y="5785792"/>
                    </a:moveTo>
                    <a:cubicBezTo>
                      <a:pt x="5209019" y="5698291"/>
                      <a:pt x="5224094" y="5593339"/>
                      <a:pt x="5198254" y="5494657"/>
                    </a:cubicBezTo>
                    <a:cubicBezTo>
                      <a:pt x="5172475" y="5395914"/>
                      <a:pt x="5107937" y="5311720"/>
                      <a:pt x="5019346" y="5261167"/>
                    </a:cubicBezTo>
                    <a:lnTo>
                      <a:pt x="5019346" y="2699704"/>
                    </a:lnTo>
                    <a:lnTo>
                      <a:pt x="4339718" y="2699704"/>
                    </a:lnTo>
                    <a:lnTo>
                      <a:pt x="4339718" y="2509076"/>
                    </a:lnTo>
                    <a:lnTo>
                      <a:pt x="3761552" y="2509076"/>
                    </a:lnTo>
                    <a:lnTo>
                      <a:pt x="3761552" y="2701761"/>
                    </a:lnTo>
                    <a:lnTo>
                      <a:pt x="3373401" y="2701761"/>
                    </a:lnTo>
                    <a:lnTo>
                      <a:pt x="3373401" y="2509076"/>
                    </a:lnTo>
                    <a:lnTo>
                      <a:pt x="3182773" y="2509076"/>
                    </a:lnTo>
                    <a:lnTo>
                      <a:pt x="3182773" y="2701761"/>
                    </a:lnTo>
                    <a:lnTo>
                      <a:pt x="2990039" y="2701761"/>
                    </a:lnTo>
                    <a:lnTo>
                      <a:pt x="2990039" y="1542747"/>
                    </a:lnTo>
                    <a:lnTo>
                      <a:pt x="5074871" y="1542747"/>
                    </a:lnTo>
                    <a:lnTo>
                      <a:pt x="4933608" y="1260222"/>
                    </a:lnTo>
                    <a:lnTo>
                      <a:pt x="4933658" y="1260222"/>
                    </a:lnTo>
                    <a:cubicBezTo>
                      <a:pt x="4679544" y="752718"/>
                      <a:pt x="4245470" y="358101"/>
                      <a:pt x="3716093" y="153451"/>
                    </a:cubicBezTo>
                    <a:cubicBezTo>
                      <a:pt x="3186717" y="-51150"/>
                      <a:pt x="2600040" y="-51150"/>
                      <a:pt x="2070663" y="153451"/>
                    </a:cubicBezTo>
                    <a:cubicBezTo>
                      <a:pt x="1541287" y="358101"/>
                      <a:pt x="1107212" y="752718"/>
                      <a:pt x="853098" y="1260222"/>
                    </a:cubicBezTo>
                    <a:lnTo>
                      <a:pt x="711836" y="1542747"/>
                    </a:lnTo>
                    <a:lnTo>
                      <a:pt x="2796668" y="1542747"/>
                    </a:lnTo>
                    <a:lnTo>
                      <a:pt x="2796717" y="2699704"/>
                    </a:lnTo>
                    <a:lnTo>
                      <a:pt x="771525" y="2699704"/>
                    </a:lnTo>
                    <a:lnTo>
                      <a:pt x="771525" y="2989124"/>
                    </a:lnTo>
                    <a:lnTo>
                      <a:pt x="193408" y="2989124"/>
                    </a:lnTo>
                    <a:lnTo>
                      <a:pt x="193408" y="3181809"/>
                    </a:lnTo>
                    <a:lnTo>
                      <a:pt x="771525" y="3181809"/>
                    </a:lnTo>
                    <a:lnTo>
                      <a:pt x="771525" y="4478706"/>
                    </a:lnTo>
                    <a:cubicBezTo>
                      <a:pt x="668435" y="4703832"/>
                      <a:pt x="647628" y="4958043"/>
                      <a:pt x="712828" y="5196935"/>
                    </a:cubicBezTo>
                    <a:cubicBezTo>
                      <a:pt x="777979" y="5435838"/>
                      <a:pt x="924985" y="5644260"/>
                      <a:pt x="1128153" y="5785816"/>
                    </a:cubicBezTo>
                    <a:lnTo>
                      <a:pt x="0" y="5785816"/>
                    </a:lnTo>
                    <a:lnTo>
                      <a:pt x="0" y="5978502"/>
                    </a:lnTo>
                    <a:lnTo>
                      <a:pt x="5786805" y="5978550"/>
                    </a:lnTo>
                    <a:lnTo>
                      <a:pt x="5786805" y="5785816"/>
                    </a:lnTo>
                    <a:close/>
                    <a:moveTo>
                      <a:pt x="3956343" y="2699692"/>
                    </a:moveTo>
                    <a:lnTo>
                      <a:pt x="4149029" y="2699692"/>
                    </a:lnTo>
                    <a:lnTo>
                      <a:pt x="4149029" y="3085785"/>
                    </a:lnTo>
                    <a:lnTo>
                      <a:pt x="3954286" y="3085785"/>
                    </a:lnTo>
                    <a:close/>
                    <a:moveTo>
                      <a:pt x="4341776" y="3278531"/>
                    </a:moveTo>
                    <a:lnTo>
                      <a:pt x="4341776" y="3663963"/>
                    </a:lnTo>
                    <a:lnTo>
                      <a:pt x="3182761" y="3663963"/>
                    </a:lnTo>
                    <a:lnTo>
                      <a:pt x="3182761" y="3278531"/>
                    </a:lnTo>
                    <a:close/>
                    <a:moveTo>
                      <a:pt x="3373401" y="2892438"/>
                    </a:moveTo>
                    <a:lnTo>
                      <a:pt x="3759495" y="2892438"/>
                    </a:lnTo>
                    <a:lnTo>
                      <a:pt x="3759495" y="3085846"/>
                    </a:lnTo>
                    <a:lnTo>
                      <a:pt x="3373401" y="3085797"/>
                    </a:lnTo>
                    <a:close/>
                    <a:moveTo>
                      <a:pt x="4758717" y="1346694"/>
                    </a:moveTo>
                    <a:lnTo>
                      <a:pt x="3853437" y="1346645"/>
                    </a:lnTo>
                    <a:cubicBezTo>
                      <a:pt x="3825833" y="910268"/>
                      <a:pt x="3617595" y="505182"/>
                      <a:pt x="3278761" y="228829"/>
                    </a:cubicBezTo>
                    <a:cubicBezTo>
                      <a:pt x="3595686" y="287143"/>
                      <a:pt x="3894622" y="418550"/>
                      <a:pt x="4151846" y="612583"/>
                    </a:cubicBezTo>
                    <a:cubicBezTo>
                      <a:pt x="4409119" y="806663"/>
                      <a:pt x="4617590" y="1057997"/>
                      <a:pt x="4760775" y="1346645"/>
                    </a:cubicBezTo>
                    <a:close/>
                    <a:moveTo>
                      <a:pt x="1021842" y="1346694"/>
                    </a:moveTo>
                    <a:lnTo>
                      <a:pt x="1021842" y="1346645"/>
                    </a:lnTo>
                    <a:cubicBezTo>
                      <a:pt x="1165407" y="1057470"/>
                      <a:pt x="1374551" y="805843"/>
                      <a:pt x="1632535" y="611762"/>
                    </a:cubicBezTo>
                    <a:cubicBezTo>
                      <a:pt x="1890567" y="417681"/>
                      <a:pt x="2190323" y="286559"/>
                      <a:pt x="2507958" y="228817"/>
                    </a:cubicBezTo>
                    <a:cubicBezTo>
                      <a:pt x="2168451" y="505794"/>
                      <a:pt x="1960127" y="912031"/>
                      <a:pt x="1933283" y="1349413"/>
                    </a:cubicBezTo>
                    <a:close/>
                    <a:moveTo>
                      <a:pt x="2123261" y="1346694"/>
                    </a:moveTo>
                    <a:lnTo>
                      <a:pt x="2123261" y="1346645"/>
                    </a:lnTo>
                    <a:cubicBezTo>
                      <a:pt x="2157184" y="882236"/>
                      <a:pt x="2423397" y="466385"/>
                      <a:pt x="2830970" y="241161"/>
                    </a:cubicBezTo>
                    <a:lnTo>
                      <a:pt x="2893403" y="206191"/>
                    </a:lnTo>
                    <a:lnTo>
                      <a:pt x="2955823" y="241161"/>
                    </a:lnTo>
                    <a:cubicBezTo>
                      <a:pt x="3363347" y="467389"/>
                      <a:pt x="3628899" y="884379"/>
                      <a:pt x="3661474" y="1349413"/>
                    </a:cubicBezTo>
                    <a:close/>
                    <a:moveTo>
                      <a:pt x="964247" y="2892438"/>
                    </a:moveTo>
                    <a:lnTo>
                      <a:pt x="3182810" y="2892438"/>
                    </a:lnTo>
                    <a:lnTo>
                      <a:pt x="3182810" y="3085846"/>
                    </a:lnTo>
                    <a:lnTo>
                      <a:pt x="2990076" y="3085797"/>
                    </a:lnTo>
                    <a:lnTo>
                      <a:pt x="2990076" y="3857322"/>
                    </a:lnTo>
                    <a:lnTo>
                      <a:pt x="4533126" y="3857322"/>
                    </a:lnTo>
                    <a:lnTo>
                      <a:pt x="4533126" y="3085797"/>
                    </a:lnTo>
                    <a:lnTo>
                      <a:pt x="4339767" y="3085797"/>
                    </a:lnTo>
                    <a:lnTo>
                      <a:pt x="4339767" y="2892438"/>
                    </a:lnTo>
                    <a:lnTo>
                      <a:pt x="4819815" y="2892438"/>
                    </a:lnTo>
                    <a:lnTo>
                      <a:pt x="4819815" y="5111001"/>
                    </a:lnTo>
                    <a:lnTo>
                      <a:pt x="2778825" y="5111001"/>
                    </a:lnTo>
                    <a:cubicBezTo>
                      <a:pt x="2790312" y="5047381"/>
                      <a:pt x="2796288" y="4982892"/>
                      <a:pt x="2796668" y="4918267"/>
                    </a:cubicBezTo>
                    <a:cubicBezTo>
                      <a:pt x="2797048" y="4633158"/>
                      <a:pt x="2682531" y="4359903"/>
                      <a:pt x="2478983" y="4160274"/>
                    </a:cubicBezTo>
                    <a:cubicBezTo>
                      <a:pt x="2275387" y="3960645"/>
                      <a:pt x="1999940" y="3851480"/>
                      <a:pt x="1714916" y="3857457"/>
                    </a:cubicBezTo>
                    <a:cubicBezTo>
                      <a:pt x="1429856" y="3863433"/>
                      <a:pt x="1159235" y="3984036"/>
                      <a:pt x="964198" y="4191980"/>
                    </a:cubicBezTo>
                    <a:close/>
                    <a:moveTo>
                      <a:pt x="868235" y="4918365"/>
                    </a:moveTo>
                    <a:lnTo>
                      <a:pt x="868235" y="4918316"/>
                    </a:lnTo>
                    <a:cubicBezTo>
                      <a:pt x="868051" y="4688022"/>
                      <a:pt x="959373" y="4467060"/>
                      <a:pt x="1122104" y="4304133"/>
                    </a:cubicBezTo>
                    <a:cubicBezTo>
                      <a:pt x="1284846" y="4141145"/>
                      <a:pt x="1505662" y="4049542"/>
                      <a:pt x="1736005" y="4049395"/>
                    </a:cubicBezTo>
                    <a:cubicBezTo>
                      <a:pt x="1966299" y="4049297"/>
                      <a:pt x="2187212" y="4140668"/>
                      <a:pt x="2350139" y="4303460"/>
                    </a:cubicBezTo>
                    <a:cubicBezTo>
                      <a:pt x="2513029" y="4466251"/>
                      <a:pt x="2604583" y="4687116"/>
                      <a:pt x="2604681" y="4917410"/>
                    </a:cubicBezTo>
                    <a:cubicBezTo>
                      <a:pt x="2604730" y="5147704"/>
                      <a:pt x="2513261" y="5368617"/>
                      <a:pt x="2350420" y="5531507"/>
                    </a:cubicBezTo>
                    <a:cubicBezTo>
                      <a:pt x="2187628" y="5694348"/>
                      <a:pt x="1966764" y="5785865"/>
                      <a:pt x="1736421" y="5785865"/>
                    </a:cubicBezTo>
                    <a:cubicBezTo>
                      <a:pt x="1506372" y="5785535"/>
                      <a:pt x="1285887" y="5694017"/>
                      <a:pt x="1123145" y="5531421"/>
                    </a:cubicBezTo>
                    <a:cubicBezTo>
                      <a:pt x="960402" y="5368825"/>
                      <a:pt x="868749" y="5148390"/>
                      <a:pt x="868223" y="4918340"/>
                    </a:cubicBezTo>
                    <a:close/>
                    <a:moveTo>
                      <a:pt x="4436477" y="5595225"/>
                    </a:moveTo>
                    <a:cubicBezTo>
                      <a:pt x="4436955" y="5663058"/>
                      <a:pt x="4455423" y="5729556"/>
                      <a:pt x="4489957" y="5787910"/>
                    </a:cubicBezTo>
                    <a:lnTo>
                      <a:pt x="2344750" y="5787910"/>
                    </a:lnTo>
                    <a:cubicBezTo>
                      <a:pt x="2515245" y="5668263"/>
                      <a:pt x="2647041" y="5501405"/>
                      <a:pt x="2724010" y="5307863"/>
                    </a:cubicBezTo>
                    <a:lnTo>
                      <a:pt x="4569547" y="5307863"/>
                    </a:lnTo>
                    <a:cubicBezTo>
                      <a:pt x="4485879" y="5380006"/>
                      <a:pt x="4437371" y="5484713"/>
                      <a:pt x="4436514" y="5595225"/>
                    </a:cubicBezTo>
                    <a:close/>
                    <a:moveTo>
                      <a:pt x="4822570" y="5787910"/>
                    </a:moveTo>
                    <a:cubicBezTo>
                      <a:pt x="4771478" y="5787910"/>
                      <a:pt x="4722443" y="5767630"/>
                      <a:pt x="4686329" y="5731466"/>
                    </a:cubicBezTo>
                    <a:cubicBezTo>
                      <a:pt x="4650165" y="5695340"/>
                      <a:pt x="4629885" y="5646305"/>
                      <a:pt x="4629885" y="5595225"/>
                    </a:cubicBezTo>
                    <a:cubicBezTo>
                      <a:pt x="4629885" y="5544084"/>
                      <a:pt x="4650165" y="5495098"/>
                      <a:pt x="4686329" y="5458934"/>
                    </a:cubicBezTo>
                    <a:cubicBezTo>
                      <a:pt x="4722443" y="5422808"/>
                      <a:pt x="4771478" y="5402479"/>
                      <a:pt x="4822570" y="5402479"/>
                    </a:cubicBezTo>
                    <a:cubicBezTo>
                      <a:pt x="4873712" y="5402479"/>
                      <a:pt x="4922697" y="5422808"/>
                      <a:pt x="4958861" y="5458934"/>
                    </a:cubicBezTo>
                    <a:cubicBezTo>
                      <a:pt x="4994976" y="5495098"/>
                      <a:pt x="5015317" y="5544084"/>
                      <a:pt x="5015317" y="5595225"/>
                    </a:cubicBezTo>
                    <a:cubicBezTo>
                      <a:pt x="5014741" y="5645974"/>
                      <a:pt x="4994216" y="5694433"/>
                      <a:pt x="4958151" y="5730181"/>
                    </a:cubicBezTo>
                    <a:cubicBezTo>
                      <a:pt x="4922024" y="5765867"/>
                      <a:pt x="4873332" y="5785853"/>
                      <a:pt x="4822583" y="57858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DE5F529-5249-476F-AEC9-0ED359258D47}"/>
                  </a:ext>
                </a:extLst>
              </p:cNvPr>
              <p:cNvSpPr/>
              <p:nvPr/>
            </p:nvSpPr>
            <p:spPr>
              <a:xfrm>
                <a:off x="50786761" y="-11708384"/>
                <a:ext cx="772199" cy="772188"/>
              </a:xfrm>
              <a:custGeom>
                <a:avLst/>
                <a:gdLst>
                  <a:gd name="connsiteX0" fmla="*/ 386767 w 772199"/>
                  <a:gd name="connsiteY0" fmla="*/ 1 h 772187"/>
                  <a:gd name="connsiteX1" fmla="*/ 113378 w 772199"/>
                  <a:gd name="connsiteY1" fmla="*/ 112754 h 772187"/>
                  <a:gd name="connsiteX2" fmla="*/ 0 w 772199"/>
                  <a:gd name="connsiteY2" fmla="*/ 385861 h 772187"/>
                  <a:gd name="connsiteX3" fmla="*/ 113096 w 772199"/>
                  <a:gd name="connsiteY3" fmla="*/ 659104 h 772187"/>
                  <a:gd name="connsiteX4" fmla="*/ 386338 w 772199"/>
                  <a:gd name="connsiteY4" fmla="*/ 772187 h 772187"/>
                  <a:gd name="connsiteX5" fmla="*/ 659446 w 772199"/>
                  <a:gd name="connsiteY5" fmla="*/ 658822 h 772187"/>
                  <a:gd name="connsiteX6" fmla="*/ 772199 w 772199"/>
                  <a:gd name="connsiteY6" fmla="*/ 385432 h 772187"/>
                  <a:gd name="connsiteX7" fmla="*/ 659103 w 772199"/>
                  <a:gd name="connsiteY7" fmla="*/ 113096 h 772187"/>
                  <a:gd name="connsiteX8" fmla="*/ 386767 w 772199"/>
                  <a:gd name="connsiteY8" fmla="*/ 1 h 772187"/>
                  <a:gd name="connsiteX9" fmla="*/ 386767 w 772199"/>
                  <a:gd name="connsiteY9" fmla="*/ 578840 h 772187"/>
                  <a:gd name="connsiteX10" fmla="*/ 249668 w 772199"/>
                  <a:gd name="connsiteY10" fmla="*/ 522482 h 772187"/>
                  <a:gd name="connsiteX11" fmla="*/ 192698 w 772199"/>
                  <a:gd name="connsiteY11" fmla="*/ 385665 h 772187"/>
                  <a:gd name="connsiteX12" fmla="*/ 249337 w 772199"/>
                  <a:gd name="connsiteY12" fmla="*/ 248652 h 772187"/>
                  <a:gd name="connsiteX13" fmla="*/ 386351 w 772199"/>
                  <a:gd name="connsiteY13" fmla="*/ 192012 h 772187"/>
                  <a:gd name="connsiteX14" fmla="*/ 523168 w 772199"/>
                  <a:gd name="connsiteY14" fmla="*/ 248995 h 772187"/>
                  <a:gd name="connsiteX15" fmla="*/ 579514 w 772199"/>
                  <a:gd name="connsiteY15" fmla="*/ 386094 h 772187"/>
                  <a:gd name="connsiteX16" fmla="*/ 523070 w 772199"/>
                  <a:gd name="connsiteY16" fmla="*/ 522384 h 772187"/>
                  <a:gd name="connsiteX17" fmla="*/ 386779 w 772199"/>
                  <a:gd name="connsiteY17" fmla="*/ 578828 h 77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2199" h="772187">
                    <a:moveTo>
                      <a:pt x="386767" y="1"/>
                    </a:moveTo>
                    <a:cubicBezTo>
                      <a:pt x="284301" y="-195"/>
                      <a:pt x="185950" y="40377"/>
                      <a:pt x="113378" y="112754"/>
                    </a:cubicBezTo>
                    <a:cubicBezTo>
                      <a:pt x="40854" y="185130"/>
                      <a:pt x="49" y="283395"/>
                      <a:pt x="0" y="385861"/>
                    </a:cubicBezTo>
                    <a:cubicBezTo>
                      <a:pt x="-98" y="488376"/>
                      <a:pt x="40622" y="586678"/>
                      <a:pt x="113096" y="659104"/>
                    </a:cubicBezTo>
                    <a:cubicBezTo>
                      <a:pt x="185521" y="731578"/>
                      <a:pt x="283823" y="772285"/>
                      <a:pt x="386338" y="772187"/>
                    </a:cubicBezTo>
                    <a:cubicBezTo>
                      <a:pt x="488804" y="772150"/>
                      <a:pt x="587069" y="731345"/>
                      <a:pt x="659446" y="658822"/>
                    </a:cubicBezTo>
                    <a:cubicBezTo>
                      <a:pt x="731822" y="586250"/>
                      <a:pt x="772383" y="487898"/>
                      <a:pt x="772199" y="385432"/>
                    </a:cubicBezTo>
                    <a:cubicBezTo>
                      <a:pt x="772003" y="283248"/>
                      <a:pt x="731345" y="185326"/>
                      <a:pt x="659103" y="113096"/>
                    </a:cubicBezTo>
                    <a:cubicBezTo>
                      <a:pt x="586874" y="40867"/>
                      <a:pt x="488939" y="197"/>
                      <a:pt x="386767" y="1"/>
                    </a:cubicBezTo>
                    <a:close/>
                    <a:moveTo>
                      <a:pt x="386767" y="578840"/>
                    </a:moveTo>
                    <a:cubicBezTo>
                      <a:pt x="335393" y="578988"/>
                      <a:pt x="286065" y="558744"/>
                      <a:pt x="249668" y="522482"/>
                    </a:cubicBezTo>
                    <a:cubicBezTo>
                      <a:pt x="213260" y="486270"/>
                      <a:pt x="192747" y="437002"/>
                      <a:pt x="192698" y="385665"/>
                    </a:cubicBezTo>
                    <a:cubicBezTo>
                      <a:pt x="192649" y="334291"/>
                      <a:pt x="213027" y="285024"/>
                      <a:pt x="249337" y="248652"/>
                    </a:cubicBezTo>
                    <a:cubicBezTo>
                      <a:pt x="285697" y="212354"/>
                      <a:pt x="334965" y="191976"/>
                      <a:pt x="386351" y="192012"/>
                    </a:cubicBezTo>
                    <a:cubicBezTo>
                      <a:pt x="437675" y="192062"/>
                      <a:pt x="486955" y="212587"/>
                      <a:pt x="523168" y="248995"/>
                    </a:cubicBezTo>
                    <a:cubicBezTo>
                      <a:pt x="559429" y="285391"/>
                      <a:pt x="579661" y="334720"/>
                      <a:pt x="579514" y="386094"/>
                    </a:cubicBezTo>
                    <a:cubicBezTo>
                      <a:pt x="579514" y="437235"/>
                      <a:pt x="559185" y="486221"/>
                      <a:pt x="523070" y="522384"/>
                    </a:cubicBezTo>
                    <a:cubicBezTo>
                      <a:pt x="486906" y="558499"/>
                      <a:pt x="437920" y="578828"/>
                      <a:pt x="386779" y="5788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D687C308-9079-49B7-898A-12BE9E9C6179}"/>
              </a:ext>
            </a:extLst>
          </p:cNvPr>
          <p:cNvGrpSpPr/>
          <p:nvPr/>
        </p:nvGrpSpPr>
        <p:grpSpPr>
          <a:xfrm>
            <a:off x="6048512" y="405235"/>
            <a:ext cx="688888" cy="957368"/>
            <a:chOff x="5280709" y="446144"/>
            <a:chExt cx="4320491" cy="620650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FE8244B-0A0D-4B68-B12A-E955A06D1A17}"/>
                </a:ext>
              </a:extLst>
            </p:cNvPr>
            <p:cNvSpPr/>
            <p:nvPr/>
          </p:nvSpPr>
          <p:spPr>
            <a:xfrm>
              <a:off x="5966509" y="5418219"/>
              <a:ext cx="3634691" cy="205752"/>
            </a:xfrm>
            <a:custGeom>
              <a:avLst/>
              <a:gdLst>
                <a:gd name="connsiteX0" fmla="*/ 3531846 w 3634691"/>
                <a:gd name="connsiteY0" fmla="*/ 0 h 205752"/>
                <a:gd name="connsiteX1" fmla="*/ 102845 w 3634691"/>
                <a:gd name="connsiteY1" fmla="*/ 0 h 205752"/>
                <a:gd name="connsiteX2" fmla="*/ 0 w 3634691"/>
                <a:gd name="connsiteY2" fmla="*/ 102845 h 205752"/>
                <a:gd name="connsiteX3" fmla="*/ 102845 w 3634691"/>
                <a:gd name="connsiteY3" fmla="*/ 205752 h 205752"/>
                <a:gd name="connsiteX4" fmla="*/ 3531846 w 3634691"/>
                <a:gd name="connsiteY4" fmla="*/ 205752 h 205752"/>
                <a:gd name="connsiteX5" fmla="*/ 3634691 w 3634691"/>
                <a:gd name="connsiteY5" fmla="*/ 102894 h 205752"/>
                <a:gd name="connsiteX6" fmla="*/ 3531846 w 3634691"/>
                <a:gd name="connsiteY6" fmla="*/ 0 h 2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691" h="205752">
                  <a:moveTo>
                    <a:pt x="3531846" y="0"/>
                  </a:moveTo>
                  <a:lnTo>
                    <a:pt x="102845" y="0"/>
                  </a:lnTo>
                  <a:cubicBezTo>
                    <a:pt x="46010" y="0"/>
                    <a:pt x="0" y="46071"/>
                    <a:pt x="0" y="102845"/>
                  </a:cubicBezTo>
                  <a:cubicBezTo>
                    <a:pt x="0" y="159681"/>
                    <a:pt x="46010" y="205752"/>
                    <a:pt x="102845" y="205752"/>
                  </a:cubicBezTo>
                  <a:lnTo>
                    <a:pt x="3531846" y="205752"/>
                  </a:lnTo>
                  <a:cubicBezTo>
                    <a:pt x="3588633" y="205752"/>
                    <a:pt x="3634691" y="159681"/>
                    <a:pt x="3634691" y="102894"/>
                  </a:cubicBezTo>
                  <a:cubicBezTo>
                    <a:pt x="3634691" y="46120"/>
                    <a:pt x="3588633" y="0"/>
                    <a:pt x="3531846" y="0"/>
                  </a:cubicBezTo>
                  <a:close/>
                </a:path>
              </a:pathLst>
            </a:custGeom>
            <a:solidFill>
              <a:srgbClr val="000000"/>
            </a:solidFill>
            <a:ln w="12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77631DA-6815-481D-8B31-B8F42AEE35BF}"/>
                </a:ext>
              </a:extLst>
            </p:cNvPr>
            <p:cNvSpPr/>
            <p:nvPr/>
          </p:nvSpPr>
          <p:spPr>
            <a:xfrm>
              <a:off x="5795059" y="5761119"/>
              <a:ext cx="3806141" cy="205752"/>
            </a:xfrm>
            <a:custGeom>
              <a:avLst/>
              <a:gdLst>
                <a:gd name="connsiteX0" fmla="*/ 3703296 w 3806141"/>
                <a:gd name="connsiteY0" fmla="*/ 0 h 205752"/>
                <a:gd name="connsiteX1" fmla="*/ 102845 w 3806141"/>
                <a:gd name="connsiteY1" fmla="*/ 0 h 205752"/>
                <a:gd name="connsiteX2" fmla="*/ 0 w 3806141"/>
                <a:gd name="connsiteY2" fmla="*/ 102845 h 205752"/>
                <a:gd name="connsiteX3" fmla="*/ 102845 w 3806141"/>
                <a:gd name="connsiteY3" fmla="*/ 205703 h 205752"/>
                <a:gd name="connsiteX4" fmla="*/ 3703296 w 3806141"/>
                <a:gd name="connsiteY4" fmla="*/ 205752 h 205752"/>
                <a:gd name="connsiteX5" fmla="*/ 3806141 w 3806141"/>
                <a:gd name="connsiteY5" fmla="*/ 102894 h 205752"/>
                <a:gd name="connsiteX6" fmla="*/ 3703296 w 3806141"/>
                <a:gd name="connsiteY6" fmla="*/ 0 h 2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6141" h="205752">
                  <a:moveTo>
                    <a:pt x="3703296" y="0"/>
                  </a:moveTo>
                  <a:lnTo>
                    <a:pt x="102845" y="0"/>
                  </a:lnTo>
                  <a:cubicBezTo>
                    <a:pt x="46010" y="0"/>
                    <a:pt x="0" y="46071"/>
                    <a:pt x="0" y="102845"/>
                  </a:cubicBezTo>
                  <a:cubicBezTo>
                    <a:pt x="0" y="159632"/>
                    <a:pt x="46010" y="205703"/>
                    <a:pt x="102845" y="205703"/>
                  </a:cubicBezTo>
                  <a:lnTo>
                    <a:pt x="3703296" y="205752"/>
                  </a:lnTo>
                  <a:cubicBezTo>
                    <a:pt x="3760083" y="205752"/>
                    <a:pt x="3806141" y="159681"/>
                    <a:pt x="3806141" y="102894"/>
                  </a:cubicBezTo>
                  <a:cubicBezTo>
                    <a:pt x="3806141" y="46120"/>
                    <a:pt x="3760083" y="0"/>
                    <a:pt x="3703296" y="0"/>
                  </a:cubicBezTo>
                  <a:close/>
                </a:path>
              </a:pathLst>
            </a:custGeom>
            <a:solidFill>
              <a:srgbClr val="000000"/>
            </a:solidFill>
            <a:ln w="12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277A886D-EFE8-48B8-B382-6404A02A1CA0}"/>
                </a:ext>
              </a:extLst>
            </p:cNvPr>
            <p:cNvSpPr/>
            <p:nvPr/>
          </p:nvSpPr>
          <p:spPr>
            <a:xfrm>
              <a:off x="5966509" y="6104019"/>
              <a:ext cx="3634691" cy="205752"/>
            </a:xfrm>
            <a:custGeom>
              <a:avLst/>
              <a:gdLst>
                <a:gd name="connsiteX0" fmla="*/ 3531846 w 3634691"/>
                <a:gd name="connsiteY0" fmla="*/ 0 h 205752"/>
                <a:gd name="connsiteX1" fmla="*/ 102845 w 3634691"/>
                <a:gd name="connsiteY1" fmla="*/ 0 h 205752"/>
                <a:gd name="connsiteX2" fmla="*/ 0 w 3634691"/>
                <a:gd name="connsiteY2" fmla="*/ 102845 h 205752"/>
                <a:gd name="connsiteX3" fmla="*/ 102845 w 3634691"/>
                <a:gd name="connsiteY3" fmla="*/ 205752 h 205752"/>
                <a:gd name="connsiteX4" fmla="*/ 3531846 w 3634691"/>
                <a:gd name="connsiteY4" fmla="*/ 205752 h 205752"/>
                <a:gd name="connsiteX5" fmla="*/ 3634691 w 3634691"/>
                <a:gd name="connsiteY5" fmla="*/ 102894 h 205752"/>
                <a:gd name="connsiteX6" fmla="*/ 3531846 w 3634691"/>
                <a:gd name="connsiteY6" fmla="*/ 0 h 2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691" h="205752">
                  <a:moveTo>
                    <a:pt x="3531846" y="0"/>
                  </a:moveTo>
                  <a:lnTo>
                    <a:pt x="102845" y="0"/>
                  </a:lnTo>
                  <a:cubicBezTo>
                    <a:pt x="46010" y="0"/>
                    <a:pt x="0" y="46071"/>
                    <a:pt x="0" y="102845"/>
                  </a:cubicBezTo>
                  <a:cubicBezTo>
                    <a:pt x="0" y="159681"/>
                    <a:pt x="46010" y="205752"/>
                    <a:pt x="102845" y="205752"/>
                  </a:cubicBezTo>
                  <a:lnTo>
                    <a:pt x="3531846" y="205752"/>
                  </a:lnTo>
                  <a:cubicBezTo>
                    <a:pt x="3588633" y="205752"/>
                    <a:pt x="3634691" y="159681"/>
                    <a:pt x="3634691" y="102894"/>
                  </a:cubicBezTo>
                  <a:cubicBezTo>
                    <a:pt x="3634691" y="46120"/>
                    <a:pt x="3588633" y="0"/>
                    <a:pt x="3531846" y="0"/>
                  </a:cubicBezTo>
                  <a:close/>
                </a:path>
              </a:pathLst>
            </a:custGeom>
            <a:solidFill>
              <a:srgbClr val="000000"/>
            </a:solidFill>
            <a:ln w="12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DC2DE73-E894-42FD-9BF9-897DF9F8AF2D}"/>
                </a:ext>
              </a:extLst>
            </p:cNvPr>
            <p:cNvSpPr/>
            <p:nvPr/>
          </p:nvSpPr>
          <p:spPr>
            <a:xfrm>
              <a:off x="5280709" y="446144"/>
              <a:ext cx="4320491" cy="6206502"/>
            </a:xfrm>
            <a:custGeom>
              <a:avLst/>
              <a:gdLst>
                <a:gd name="connsiteX0" fmla="*/ 4217646 w 4320491"/>
                <a:gd name="connsiteY0" fmla="*/ 12 h 6206502"/>
                <a:gd name="connsiteX1" fmla="*/ 102845 w 4320491"/>
                <a:gd name="connsiteY1" fmla="*/ 12 h 6206502"/>
                <a:gd name="connsiteX2" fmla="*/ 0 w 4320491"/>
                <a:gd name="connsiteY2" fmla="*/ 102863 h 6206502"/>
                <a:gd name="connsiteX3" fmla="*/ 0 w 4320491"/>
                <a:gd name="connsiteY3" fmla="*/ 5417808 h 6206502"/>
                <a:gd name="connsiteX4" fmla="*/ 788645 w 4320491"/>
                <a:gd name="connsiteY4" fmla="*/ 6206503 h 6206502"/>
                <a:gd name="connsiteX5" fmla="*/ 4217646 w 4320491"/>
                <a:gd name="connsiteY5" fmla="*/ 6206503 h 6206502"/>
                <a:gd name="connsiteX6" fmla="*/ 4320491 w 4320491"/>
                <a:gd name="connsiteY6" fmla="*/ 6103657 h 6206502"/>
                <a:gd name="connsiteX7" fmla="*/ 4217646 w 4320491"/>
                <a:gd name="connsiteY7" fmla="*/ 6000762 h 6206502"/>
                <a:gd name="connsiteX8" fmla="*/ 788645 w 4320491"/>
                <a:gd name="connsiteY8" fmla="*/ 6000762 h 6206502"/>
                <a:gd name="connsiteX9" fmla="*/ 205691 w 4320491"/>
                <a:gd name="connsiteY9" fmla="*/ 5417808 h 6206502"/>
                <a:gd name="connsiteX10" fmla="*/ 788645 w 4320491"/>
                <a:gd name="connsiteY10" fmla="*/ 4834902 h 6206502"/>
                <a:gd name="connsiteX11" fmla="*/ 4217646 w 4320491"/>
                <a:gd name="connsiteY11" fmla="*/ 4834902 h 6206502"/>
                <a:gd name="connsiteX12" fmla="*/ 4320491 w 4320491"/>
                <a:gd name="connsiteY12" fmla="*/ 4732045 h 6206502"/>
                <a:gd name="connsiteX13" fmla="*/ 4320491 w 4320491"/>
                <a:gd name="connsiteY13" fmla="*/ 102898 h 6206502"/>
                <a:gd name="connsiteX14" fmla="*/ 4217646 w 4320491"/>
                <a:gd name="connsiteY14" fmla="*/ 0 h 6206502"/>
                <a:gd name="connsiteX15" fmla="*/ 205715 w 4320491"/>
                <a:gd name="connsiteY15" fmla="*/ 4888542 h 6206502"/>
                <a:gd name="connsiteX16" fmla="*/ 205715 w 4320491"/>
                <a:gd name="connsiteY16" fmla="*/ 205752 h 6206502"/>
                <a:gd name="connsiteX17" fmla="*/ 4114776 w 4320491"/>
                <a:gd name="connsiteY17" fmla="*/ 205752 h 6206502"/>
                <a:gd name="connsiteX18" fmla="*/ 4114825 w 4320491"/>
                <a:gd name="connsiteY18" fmla="*/ 4629163 h 6206502"/>
                <a:gd name="connsiteX19" fmla="*/ 788694 w 4320491"/>
                <a:gd name="connsiteY19" fmla="*/ 4629163 h 6206502"/>
                <a:gd name="connsiteX20" fmla="*/ 205740 w 4320491"/>
                <a:gd name="connsiteY20" fmla="*/ 4888493 h 620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0491" h="6206502">
                  <a:moveTo>
                    <a:pt x="4217646" y="12"/>
                  </a:moveTo>
                  <a:lnTo>
                    <a:pt x="102845" y="12"/>
                  </a:lnTo>
                  <a:cubicBezTo>
                    <a:pt x="46010" y="12"/>
                    <a:pt x="0" y="46032"/>
                    <a:pt x="0" y="102863"/>
                  </a:cubicBezTo>
                  <a:lnTo>
                    <a:pt x="0" y="5417808"/>
                  </a:lnTo>
                  <a:cubicBezTo>
                    <a:pt x="0" y="5852703"/>
                    <a:pt x="353811" y="6206503"/>
                    <a:pt x="788645" y="6206503"/>
                  </a:cubicBezTo>
                  <a:lnTo>
                    <a:pt x="4217646" y="6206503"/>
                  </a:lnTo>
                  <a:cubicBezTo>
                    <a:pt x="4274420" y="6206503"/>
                    <a:pt x="4320491" y="6160443"/>
                    <a:pt x="4320491" y="6103657"/>
                  </a:cubicBezTo>
                  <a:cubicBezTo>
                    <a:pt x="4320491" y="6046870"/>
                    <a:pt x="4274420" y="6000762"/>
                    <a:pt x="4217646" y="6000762"/>
                  </a:cubicBezTo>
                  <a:lnTo>
                    <a:pt x="788645" y="6000762"/>
                  </a:lnTo>
                  <a:cubicBezTo>
                    <a:pt x="467226" y="6000762"/>
                    <a:pt x="205691" y="5739277"/>
                    <a:pt x="205691" y="5417808"/>
                  </a:cubicBezTo>
                  <a:cubicBezTo>
                    <a:pt x="205691" y="5096388"/>
                    <a:pt x="467214" y="4834902"/>
                    <a:pt x="788645" y="4834902"/>
                  </a:cubicBezTo>
                  <a:lnTo>
                    <a:pt x="4217646" y="4834902"/>
                  </a:lnTo>
                  <a:cubicBezTo>
                    <a:pt x="4274420" y="4834902"/>
                    <a:pt x="4320491" y="4788831"/>
                    <a:pt x="4320491" y="4732045"/>
                  </a:cubicBezTo>
                  <a:lnTo>
                    <a:pt x="4320491" y="102898"/>
                  </a:lnTo>
                  <a:cubicBezTo>
                    <a:pt x="4320491" y="46020"/>
                    <a:pt x="4274420" y="0"/>
                    <a:pt x="4217646" y="0"/>
                  </a:cubicBezTo>
                  <a:close/>
                  <a:moveTo>
                    <a:pt x="205715" y="4888542"/>
                  </a:moveTo>
                  <a:lnTo>
                    <a:pt x="205715" y="205752"/>
                  </a:lnTo>
                  <a:lnTo>
                    <a:pt x="4114776" y="205752"/>
                  </a:lnTo>
                  <a:lnTo>
                    <a:pt x="4114825" y="4629163"/>
                  </a:lnTo>
                  <a:lnTo>
                    <a:pt x="788694" y="4629163"/>
                  </a:lnTo>
                  <a:cubicBezTo>
                    <a:pt x="557641" y="4629163"/>
                    <a:pt x="350125" y="4729620"/>
                    <a:pt x="205740" y="4888493"/>
                  </a:cubicBezTo>
                  <a:close/>
                </a:path>
              </a:pathLst>
            </a:custGeom>
            <a:solidFill>
              <a:srgbClr val="000000"/>
            </a:solidFill>
            <a:ln w="12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4585739-2EFA-4EB1-BF36-878FE70ABEEC}"/>
                </a:ext>
              </a:extLst>
            </p:cNvPr>
            <p:cNvSpPr/>
            <p:nvPr/>
          </p:nvSpPr>
          <p:spPr>
            <a:xfrm>
              <a:off x="6995185" y="1749201"/>
              <a:ext cx="891490" cy="2263103"/>
            </a:xfrm>
            <a:custGeom>
              <a:avLst/>
              <a:gdLst>
                <a:gd name="connsiteX0" fmla="*/ 730132 w 891490"/>
                <a:gd name="connsiteY0" fmla="*/ 1474458 h 2263103"/>
                <a:gd name="connsiteX1" fmla="*/ 891491 w 891490"/>
                <a:gd name="connsiteY1" fmla="*/ 1131558 h 2263103"/>
                <a:gd name="connsiteX2" fmla="*/ 445745 w 891490"/>
                <a:gd name="connsiteY2" fmla="*/ 685812 h 2263103"/>
                <a:gd name="connsiteX3" fmla="*/ 205691 w 891490"/>
                <a:gd name="connsiteY3" fmla="*/ 445758 h 2263103"/>
                <a:gd name="connsiteX4" fmla="*/ 445745 w 891490"/>
                <a:gd name="connsiteY4" fmla="*/ 205703 h 2263103"/>
                <a:gd name="connsiteX5" fmla="*/ 674313 w 891490"/>
                <a:gd name="connsiteY5" fmla="*/ 205703 h 2263103"/>
                <a:gd name="connsiteX6" fmla="*/ 777158 w 891490"/>
                <a:gd name="connsiteY6" fmla="*/ 102858 h 2263103"/>
                <a:gd name="connsiteX7" fmla="*/ 674313 w 891490"/>
                <a:gd name="connsiteY7" fmla="*/ 0 h 2263103"/>
                <a:gd name="connsiteX8" fmla="*/ 445745 w 891490"/>
                <a:gd name="connsiteY8" fmla="*/ 0 h 2263103"/>
                <a:gd name="connsiteX9" fmla="*/ 0 w 891490"/>
                <a:gd name="connsiteY9" fmla="*/ 445745 h 2263103"/>
                <a:gd name="connsiteX10" fmla="*/ 161359 w 891490"/>
                <a:gd name="connsiteY10" fmla="*/ 788645 h 2263103"/>
                <a:gd name="connsiteX11" fmla="*/ 0 w 891490"/>
                <a:gd name="connsiteY11" fmla="*/ 1131546 h 2263103"/>
                <a:gd name="connsiteX12" fmla="*/ 445745 w 891490"/>
                <a:gd name="connsiteY12" fmla="*/ 1577291 h 2263103"/>
                <a:gd name="connsiteX13" fmla="*/ 685800 w 891490"/>
                <a:gd name="connsiteY13" fmla="*/ 1817346 h 2263103"/>
                <a:gd name="connsiteX14" fmla="*/ 445745 w 891490"/>
                <a:gd name="connsiteY14" fmla="*/ 2057400 h 2263103"/>
                <a:gd name="connsiteX15" fmla="*/ 217178 w 891490"/>
                <a:gd name="connsiteY15" fmla="*/ 2057400 h 2263103"/>
                <a:gd name="connsiteX16" fmla="*/ 114333 w 891490"/>
                <a:gd name="connsiteY16" fmla="*/ 2160258 h 2263103"/>
                <a:gd name="connsiteX17" fmla="*/ 217178 w 891490"/>
                <a:gd name="connsiteY17" fmla="*/ 2263104 h 2263103"/>
                <a:gd name="connsiteX18" fmla="*/ 445745 w 891490"/>
                <a:gd name="connsiteY18" fmla="*/ 2263104 h 2263103"/>
                <a:gd name="connsiteX19" fmla="*/ 891491 w 891490"/>
                <a:gd name="connsiteY19" fmla="*/ 1817358 h 2263103"/>
                <a:gd name="connsiteX20" fmla="*/ 730132 w 891490"/>
                <a:gd name="connsiteY20" fmla="*/ 1474458 h 2263103"/>
                <a:gd name="connsiteX21" fmla="*/ 205691 w 891490"/>
                <a:gd name="connsiteY21" fmla="*/ 1131558 h 2263103"/>
                <a:gd name="connsiteX22" fmla="*/ 445745 w 891490"/>
                <a:gd name="connsiteY22" fmla="*/ 891503 h 2263103"/>
                <a:gd name="connsiteX23" fmla="*/ 685800 w 891490"/>
                <a:gd name="connsiteY23" fmla="*/ 1131558 h 2263103"/>
                <a:gd name="connsiteX24" fmla="*/ 445745 w 891490"/>
                <a:gd name="connsiteY24" fmla="*/ 1371612 h 2263103"/>
                <a:gd name="connsiteX25" fmla="*/ 205691 w 891490"/>
                <a:gd name="connsiteY25" fmla="*/ 1131558 h 226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91490" h="2263103">
                  <a:moveTo>
                    <a:pt x="730132" y="1474458"/>
                  </a:moveTo>
                  <a:cubicBezTo>
                    <a:pt x="828630" y="1392652"/>
                    <a:pt x="891491" y="1269330"/>
                    <a:pt x="891491" y="1131558"/>
                  </a:cubicBezTo>
                  <a:cubicBezTo>
                    <a:pt x="891491" y="885772"/>
                    <a:pt x="691531" y="685812"/>
                    <a:pt x="445745" y="685812"/>
                  </a:cubicBezTo>
                  <a:cubicBezTo>
                    <a:pt x="313374" y="685812"/>
                    <a:pt x="205691" y="578130"/>
                    <a:pt x="205691" y="445758"/>
                  </a:cubicBezTo>
                  <a:cubicBezTo>
                    <a:pt x="205691" y="313386"/>
                    <a:pt x="313374" y="205703"/>
                    <a:pt x="445745" y="205703"/>
                  </a:cubicBezTo>
                  <a:lnTo>
                    <a:pt x="674313" y="205703"/>
                  </a:lnTo>
                  <a:cubicBezTo>
                    <a:pt x="731100" y="205703"/>
                    <a:pt x="777158" y="159681"/>
                    <a:pt x="777158" y="102858"/>
                  </a:cubicBezTo>
                  <a:cubicBezTo>
                    <a:pt x="777158" y="46022"/>
                    <a:pt x="731100" y="0"/>
                    <a:pt x="674313" y="0"/>
                  </a:cubicBezTo>
                  <a:lnTo>
                    <a:pt x="445745" y="0"/>
                  </a:lnTo>
                  <a:cubicBezTo>
                    <a:pt x="199960" y="0"/>
                    <a:pt x="0" y="199960"/>
                    <a:pt x="0" y="445745"/>
                  </a:cubicBezTo>
                  <a:cubicBezTo>
                    <a:pt x="0" y="583518"/>
                    <a:pt x="62910" y="706839"/>
                    <a:pt x="161359" y="788645"/>
                  </a:cubicBezTo>
                  <a:cubicBezTo>
                    <a:pt x="62861" y="870452"/>
                    <a:pt x="0" y="993773"/>
                    <a:pt x="0" y="1131546"/>
                  </a:cubicBezTo>
                  <a:cubicBezTo>
                    <a:pt x="0" y="1377331"/>
                    <a:pt x="199960" y="1577291"/>
                    <a:pt x="445745" y="1577291"/>
                  </a:cubicBezTo>
                  <a:cubicBezTo>
                    <a:pt x="578117" y="1577291"/>
                    <a:pt x="685800" y="1684974"/>
                    <a:pt x="685800" y="1817346"/>
                  </a:cubicBezTo>
                  <a:cubicBezTo>
                    <a:pt x="685800" y="1949717"/>
                    <a:pt x="578117" y="2057400"/>
                    <a:pt x="445745" y="2057400"/>
                  </a:cubicBezTo>
                  <a:lnTo>
                    <a:pt x="217178" y="2057400"/>
                  </a:lnTo>
                  <a:cubicBezTo>
                    <a:pt x="160342" y="2057400"/>
                    <a:pt x="114333" y="2103471"/>
                    <a:pt x="114333" y="2160258"/>
                  </a:cubicBezTo>
                  <a:cubicBezTo>
                    <a:pt x="114333" y="2217032"/>
                    <a:pt x="160342" y="2263104"/>
                    <a:pt x="217178" y="2263104"/>
                  </a:cubicBezTo>
                  <a:lnTo>
                    <a:pt x="445745" y="2263104"/>
                  </a:lnTo>
                  <a:cubicBezTo>
                    <a:pt x="691531" y="2263104"/>
                    <a:pt x="891491" y="2063144"/>
                    <a:pt x="891491" y="1817358"/>
                  </a:cubicBezTo>
                  <a:cubicBezTo>
                    <a:pt x="891491" y="1679586"/>
                    <a:pt x="828630" y="1556264"/>
                    <a:pt x="730132" y="1474458"/>
                  </a:cubicBezTo>
                  <a:close/>
                  <a:moveTo>
                    <a:pt x="205691" y="1131558"/>
                  </a:moveTo>
                  <a:cubicBezTo>
                    <a:pt x="205691" y="999186"/>
                    <a:pt x="313374" y="891503"/>
                    <a:pt x="445745" y="891503"/>
                  </a:cubicBezTo>
                  <a:cubicBezTo>
                    <a:pt x="578117" y="891503"/>
                    <a:pt x="685800" y="999186"/>
                    <a:pt x="685800" y="1131558"/>
                  </a:cubicBezTo>
                  <a:cubicBezTo>
                    <a:pt x="685800" y="1263930"/>
                    <a:pt x="578117" y="1371612"/>
                    <a:pt x="445745" y="1371612"/>
                  </a:cubicBezTo>
                  <a:cubicBezTo>
                    <a:pt x="313374" y="1371612"/>
                    <a:pt x="205691" y="1263930"/>
                    <a:pt x="205691" y="1131558"/>
                  </a:cubicBezTo>
                  <a:close/>
                </a:path>
              </a:pathLst>
            </a:custGeom>
            <a:solidFill>
              <a:srgbClr val="000000"/>
            </a:solidFill>
            <a:ln w="122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88631F7-0139-48B7-81B5-29F6AE877023}"/>
              </a:ext>
            </a:extLst>
          </p:cNvPr>
          <p:cNvGrpSpPr/>
          <p:nvPr/>
        </p:nvGrpSpPr>
        <p:grpSpPr>
          <a:xfrm>
            <a:off x="5754625" y="3187105"/>
            <a:ext cx="5984686" cy="1417991"/>
            <a:chOff x="7772400" y="3181350"/>
            <a:chExt cx="6898138" cy="2057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8A98C0A-D831-4E93-988D-2966923BDB99}"/>
                </a:ext>
              </a:extLst>
            </p:cNvPr>
            <p:cNvSpPr/>
            <p:nvPr/>
          </p:nvSpPr>
          <p:spPr>
            <a:xfrm>
              <a:off x="7772400" y="3181350"/>
              <a:ext cx="67818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760" lvl="1"/>
              <a:endParaRPr lang="en-US" sz="1440" b="1" spc="24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709943D-9631-4649-90EA-768F5682CB7C}"/>
                </a:ext>
              </a:extLst>
            </p:cNvPr>
            <p:cNvSpPr txBox="1"/>
            <p:nvPr/>
          </p:nvSpPr>
          <p:spPr>
            <a:xfrm>
              <a:off x="8862758" y="3222519"/>
              <a:ext cx="5807780" cy="156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51510" lvl="1" indent="-285750">
                <a:buFont typeface="Arial" panose="020B0604020202020204" pitchFamily="34" charset="0"/>
                <a:buChar char="•"/>
              </a:pPr>
              <a:endParaRPr lang="en-US" sz="1600" b="1" spc="24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51510" lvl="1" indent="-285750">
                <a:buFont typeface="Arial" panose="020B0604020202020204" pitchFamily="34" charset="0"/>
                <a:buChar char="•"/>
              </a:pPr>
              <a:r>
                <a:rPr lang="en-US" sz="1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Changes in Operational Requirements</a:t>
              </a:r>
            </a:p>
            <a:p>
              <a:pPr marL="651510" lvl="1" indent="-285750">
                <a:buFont typeface="Arial" panose="020B0604020202020204" pitchFamily="34" charset="0"/>
                <a:buChar char="•"/>
              </a:pPr>
              <a:r>
                <a:rPr lang="en-US" sz="1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New Commissary Options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5FE259C3-2E8A-4088-9758-4A303473D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286"/>
            <a:stretch/>
          </p:blipFill>
          <p:spPr>
            <a:xfrm>
              <a:off x="7790342" y="3542195"/>
              <a:ext cx="1637989" cy="1174672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E4187-F429-49F0-BAD3-02AB726B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2EE45DE-B9DD-4385-9EA5-A2D5B3BB8469}"/>
              </a:ext>
            </a:extLst>
          </p:cNvPr>
          <p:cNvGrpSpPr/>
          <p:nvPr/>
        </p:nvGrpSpPr>
        <p:grpSpPr>
          <a:xfrm>
            <a:off x="5754625" y="4712098"/>
            <a:ext cx="5892620" cy="1645920"/>
            <a:chOff x="7772400" y="3181350"/>
            <a:chExt cx="6781800" cy="2057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0699F49-982D-4061-852D-279DA7B2C416}"/>
                </a:ext>
              </a:extLst>
            </p:cNvPr>
            <p:cNvSpPr/>
            <p:nvPr/>
          </p:nvSpPr>
          <p:spPr>
            <a:xfrm>
              <a:off x="7772400" y="3181350"/>
              <a:ext cx="67818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760" lvl="1"/>
              <a:endParaRPr lang="en-US" sz="1440" b="1" spc="24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BC4FEC-B986-478C-824A-0B7AACD87D4A}"/>
                </a:ext>
              </a:extLst>
            </p:cNvPr>
            <p:cNvSpPr txBox="1"/>
            <p:nvPr/>
          </p:nvSpPr>
          <p:spPr>
            <a:xfrm>
              <a:off x="9093425" y="3687658"/>
              <a:ext cx="5055845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51510" lvl="1" indent="-285750">
                <a:buFont typeface="Arial" panose="020B0604020202020204" pitchFamily="34" charset="0"/>
                <a:buChar char="•"/>
              </a:pPr>
              <a:r>
                <a:rPr lang="en-US" sz="1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Expands Cottage Food Operations Type B </a:t>
              </a:r>
              <a:r>
                <a:rPr lang="en-US" sz="1600" b="1" spc="2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Home </a:t>
              </a:r>
              <a:r>
                <a:rPr lang="en-US" sz="1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21B9001-8300-4F26-8AE9-BB2129C84C3F}"/>
              </a:ext>
            </a:extLst>
          </p:cNvPr>
          <p:cNvGrpSpPr/>
          <p:nvPr/>
        </p:nvGrpSpPr>
        <p:grpSpPr>
          <a:xfrm>
            <a:off x="5837835" y="4932424"/>
            <a:ext cx="1495627" cy="1408685"/>
            <a:chOff x="10924283" y="1997791"/>
            <a:chExt cx="3823792" cy="38331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CF2DCA5-1BFE-4A4F-95BF-C058B416BF51}"/>
                </a:ext>
              </a:extLst>
            </p:cNvPr>
            <p:cNvGrpSpPr/>
            <p:nvPr/>
          </p:nvGrpSpPr>
          <p:grpSpPr>
            <a:xfrm>
              <a:off x="10924283" y="1997791"/>
              <a:ext cx="3823792" cy="3833132"/>
              <a:chOff x="4553765" y="4364627"/>
              <a:chExt cx="3704529" cy="37691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8738E9-94B9-4F61-BD21-8488497E8EFC}"/>
                  </a:ext>
                </a:extLst>
              </p:cNvPr>
              <p:cNvSpPr/>
              <p:nvPr/>
            </p:nvSpPr>
            <p:spPr>
              <a:xfrm>
                <a:off x="4644351" y="4487911"/>
                <a:ext cx="3492060" cy="35253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A8B1898-E2D6-47AC-8773-162083E430E8}"/>
                  </a:ext>
                </a:extLst>
              </p:cNvPr>
              <p:cNvSpPr/>
              <p:nvPr/>
            </p:nvSpPr>
            <p:spPr>
              <a:xfrm>
                <a:off x="4553765" y="4364627"/>
                <a:ext cx="3704529" cy="37691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687FDD8-F876-425B-91E5-92540102835B}"/>
                </a:ext>
              </a:extLst>
            </p:cNvPr>
            <p:cNvGrpSpPr/>
            <p:nvPr/>
          </p:nvGrpSpPr>
          <p:grpSpPr>
            <a:xfrm>
              <a:off x="11760438" y="2659918"/>
              <a:ext cx="2064602" cy="1857829"/>
              <a:chOff x="3069975" y="4703418"/>
              <a:chExt cx="2000208" cy="1826832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A05F780-44B0-4467-977A-FE300177A433}"/>
                  </a:ext>
                </a:extLst>
              </p:cNvPr>
              <p:cNvSpPr/>
              <p:nvPr/>
            </p:nvSpPr>
            <p:spPr>
              <a:xfrm>
                <a:off x="3270457" y="4826705"/>
                <a:ext cx="1652116" cy="1703545"/>
              </a:xfrm>
              <a:custGeom>
                <a:avLst/>
                <a:gdLst>
                  <a:gd name="connsiteX0" fmla="*/ 1333727 w 2760317"/>
                  <a:gd name="connsiteY0" fmla="*/ 17167 h 2756837"/>
                  <a:gd name="connsiteX1" fmla="*/ 32186 w 2760317"/>
                  <a:gd name="connsiteY1" fmla="*/ 1051375 h 2756837"/>
                  <a:gd name="connsiteX2" fmla="*/ 0 w 2760317"/>
                  <a:gd name="connsiteY2" fmla="*/ 1100159 h 2756837"/>
                  <a:gd name="connsiteX3" fmla="*/ 0 w 2760317"/>
                  <a:gd name="connsiteY3" fmla="*/ 2694400 h 2756837"/>
                  <a:gd name="connsiteX4" fmla="*/ 62437 w 2760317"/>
                  <a:gd name="connsiteY4" fmla="*/ 2756837 h 2756837"/>
                  <a:gd name="connsiteX5" fmla="*/ 2697744 w 2760317"/>
                  <a:gd name="connsiteY5" fmla="*/ 2756837 h 2756837"/>
                  <a:gd name="connsiteX6" fmla="*/ 2760181 w 2760317"/>
                  <a:gd name="connsiteY6" fmla="*/ 2694400 h 2756837"/>
                  <a:gd name="connsiteX7" fmla="*/ 2760181 w 2760317"/>
                  <a:gd name="connsiteY7" fmla="*/ 1116773 h 2756837"/>
                  <a:gd name="connsiteX8" fmla="*/ 2727009 w 2760317"/>
                  <a:gd name="connsiteY8" fmla="*/ 1050439 h 2756837"/>
                  <a:gd name="connsiteX9" fmla="*/ 1430318 w 2760317"/>
                  <a:gd name="connsiteY9" fmla="*/ 19130 h 2756837"/>
                  <a:gd name="connsiteX10" fmla="*/ 1333733 w 2760317"/>
                  <a:gd name="connsiteY10" fmla="*/ 17169 h 2756837"/>
                  <a:gd name="connsiteX11" fmla="*/ 1380548 w 2760317"/>
                  <a:gd name="connsiteY11" fmla="*/ 139126 h 2756837"/>
                  <a:gd name="connsiteX12" fmla="*/ 2635257 w 2760317"/>
                  <a:gd name="connsiteY12" fmla="*/ 1137206 h 2756837"/>
                  <a:gd name="connsiteX13" fmla="*/ 2635257 w 2760317"/>
                  <a:gd name="connsiteY13" fmla="*/ 2631930 h 2756837"/>
                  <a:gd name="connsiteX14" fmla="*/ 124891 w 2760317"/>
                  <a:gd name="connsiteY14" fmla="*/ 2631930 h 2756837"/>
                  <a:gd name="connsiteX15" fmla="*/ 124891 w 2760317"/>
                  <a:gd name="connsiteY15" fmla="*/ 1137206 h 275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60317" h="2756837">
                    <a:moveTo>
                      <a:pt x="1333727" y="17167"/>
                    </a:moveTo>
                    <a:lnTo>
                      <a:pt x="32186" y="1051375"/>
                    </a:lnTo>
                    <a:cubicBezTo>
                      <a:pt x="10911" y="1069233"/>
                      <a:pt x="585" y="1080517"/>
                      <a:pt x="0" y="1100159"/>
                    </a:cubicBezTo>
                    <a:lnTo>
                      <a:pt x="0" y="2694400"/>
                    </a:lnTo>
                    <a:cubicBezTo>
                      <a:pt x="0" y="2727088"/>
                      <a:pt x="29750" y="2756837"/>
                      <a:pt x="62437" y="2756837"/>
                    </a:cubicBezTo>
                    <a:lnTo>
                      <a:pt x="2697744" y="2756837"/>
                    </a:lnTo>
                    <a:cubicBezTo>
                      <a:pt x="2730432" y="2756837"/>
                      <a:pt x="2760181" y="2727088"/>
                      <a:pt x="2760181" y="2694400"/>
                    </a:cubicBezTo>
                    <a:lnTo>
                      <a:pt x="2760181" y="1116773"/>
                    </a:lnTo>
                    <a:cubicBezTo>
                      <a:pt x="2761598" y="1084804"/>
                      <a:pt x="2752098" y="1072104"/>
                      <a:pt x="2727009" y="1050439"/>
                    </a:cubicBezTo>
                    <a:lnTo>
                      <a:pt x="1430318" y="19130"/>
                    </a:lnTo>
                    <a:cubicBezTo>
                      <a:pt x="1399331" y="-6416"/>
                      <a:pt x="1365138" y="-5676"/>
                      <a:pt x="1333733" y="17169"/>
                    </a:cubicBezTo>
                    <a:close/>
                    <a:moveTo>
                      <a:pt x="1380548" y="139126"/>
                    </a:moveTo>
                    <a:lnTo>
                      <a:pt x="2635257" y="1137206"/>
                    </a:lnTo>
                    <a:lnTo>
                      <a:pt x="2635257" y="2631930"/>
                    </a:lnTo>
                    <a:lnTo>
                      <a:pt x="124891" y="2631930"/>
                    </a:lnTo>
                    <a:lnTo>
                      <a:pt x="124891" y="1137206"/>
                    </a:lnTo>
                    <a:close/>
                  </a:path>
                </a:pathLst>
              </a:custGeom>
              <a:solidFill>
                <a:schemeClr val="bg1"/>
              </a:solidFill>
              <a:ln w="5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9A53681-653C-4DE7-8584-14F9AF01D6D6}"/>
                  </a:ext>
                </a:extLst>
              </p:cNvPr>
              <p:cNvGrpSpPr/>
              <p:nvPr/>
            </p:nvGrpSpPr>
            <p:grpSpPr>
              <a:xfrm>
                <a:off x="3069975" y="4703418"/>
                <a:ext cx="2000208" cy="1803125"/>
                <a:chOff x="3562393" y="3642448"/>
                <a:chExt cx="2000208" cy="1803125"/>
              </a:xfrm>
            </p:grpSpPr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xmlns="" id="{43DD30B8-0DC4-4AFB-A116-6DDFECE28C77}"/>
                    </a:ext>
                  </a:extLst>
                </p:cNvPr>
                <p:cNvSpPr/>
                <p:nvPr/>
              </p:nvSpPr>
              <p:spPr>
                <a:xfrm>
                  <a:off x="3562393" y="3642448"/>
                  <a:ext cx="2000208" cy="92730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6B49D0B0-B1DA-42AE-8169-BC3C85B50FB6}"/>
                    </a:ext>
                  </a:extLst>
                </p:cNvPr>
                <p:cNvSpPr/>
                <p:nvPr/>
              </p:nvSpPr>
              <p:spPr>
                <a:xfrm>
                  <a:off x="3737149" y="4518270"/>
                  <a:ext cx="1652116" cy="9273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B682CEA9-0782-42D2-9F73-A63123BBCF5F}"/>
                    </a:ext>
                  </a:extLst>
                </p:cNvPr>
                <p:cNvSpPr/>
                <p:nvPr/>
              </p:nvSpPr>
              <p:spPr>
                <a:xfrm>
                  <a:off x="4127302" y="4305540"/>
                  <a:ext cx="762000" cy="927303"/>
                </a:xfrm>
                <a:custGeom>
                  <a:avLst/>
                  <a:gdLst>
                    <a:gd name="connsiteX0" fmla="*/ 640080 w 1894158"/>
                    <a:gd name="connsiteY0" fmla="*/ 674806 h 2742875"/>
                    <a:gd name="connsiteX1" fmla="*/ 640080 w 1894158"/>
                    <a:gd name="connsiteY1" fmla="*/ 2046406 h 2742875"/>
                    <a:gd name="connsiteX2" fmla="*/ 613301 w 1894158"/>
                    <a:gd name="connsiteY2" fmla="*/ 2111067 h 2742875"/>
                    <a:gd name="connsiteX3" fmla="*/ 548640 w 1894158"/>
                    <a:gd name="connsiteY3" fmla="*/ 2137846 h 2742875"/>
                    <a:gd name="connsiteX4" fmla="*/ 91440 w 1894158"/>
                    <a:gd name="connsiteY4" fmla="*/ 2137846 h 2742875"/>
                    <a:gd name="connsiteX5" fmla="*/ 26779 w 1894158"/>
                    <a:gd name="connsiteY5" fmla="*/ 2111067 h 2742875"/>
                    <a:gd name="connsiteX6" fmla="*/ 0 w 1894158"/>
                    <a:gd name="connsiteY6" fmla="*/ 2046406 h 2742875"/>
                    <a:gd name="connsiteX7" fmla="*/ 0 w 1894158"/>
                    <a:gd name="connsiteY7" fmla="*/ 674806 h 2742875"/>
                    <a:gd name="connsiteX8" fmla="*/ 26779 w 1894158"/>
                    <a:gd name="connsiteY8" fmla="*/ 610145 h 2742875"/>
                    <a:gd name="connsiteX9" fmla="*/ 91440 w 1894158"/>
                    <a:gd name="connsiteY9" fmla="*/ 583366 h 2742875"/>
                    <a:gd name="connsiteX10" fmla="*/ 548640 w 1894158"/>
                    <a:gd name="connsiteY10" fmla="*/ 583366 h 2742875"/>
                    <a:gd name="connsiteX11" fmla="*/ 613301 w 1894158"/>
                    <a:gd name="connsiteY11" fmla="*/ 610145 h 2742875"/>
                    <a:gd name="connsiteX12" fmla="*/ 640080 w 1894158"/>
                    <a:gd name="connsiteY12" fmla="*/ 674806 h 2742875"/>
                    <a:gd name="connsiteX13" fmla="*/ 1427248 w 1894158"/>
                    <a:gd name="connsiteY13" fmla="*/ 449 h 2742875"/>
                    <a:gd name="connsiteX14" fmla="*/ 1805256 w 1894158"/>
                    <a:gd name="connsiteY14" fmla="*/ 187901 h 2742875"/>
                    <a:gd name="connsiteX15" fmla="*/ 1554982 w 1894158"/>
                    <a:gd name="connsiteY15" fmla="*/ 1837635 h 2742875"/>
                    <a:gd name="connsiteX16" fmla="*/ 1592927 w 1894158"/>
                    <a:gd name="connsiteY16" fmla="*/ 2558078 h 2742875"/>
                    <a:gd name="connsiteX17" fmla="*/ 1592948 w 1894158"/>
                    <a:gd name="connsiteY17" fmla="*/ 2558078 h 2742875"/>
                    <a:gd name="connsiteX18" fmla="*/ 1544798 w 1894158"/>
                    <a:gd name="connsiteY18" fmla="*/ 2688174 h 2742875"/>
                    <a:gd name="connsiteX19" fmla="*/ 1417331 w 1894158"/>
                    <a:gd name="connsiteY19" fmla="*/ 2742876 h 2742875"/>
                    <a:gd name="connsiteX20" fmla="*/ 1289863 w 1894158"/>
                    <a:gd name="connsiteY20" fmla="*/ 2688174 h 2742875"/>
                    <a:gd name="connsiteX21" fmla="*/ 1241713 w 1894158"/>
                    <a:gd name="connsiteY21" fmla="*/ 2558078 h 2742875"/>
                    <a:gd name="connsiteX22" fmla="*/ 1279658 w 1894158"/>
                    <a:gd name="connsiteY22" fmla="*/ 1837635 h 2742875"/>
                    <a:gd name="connsiteX23" fmla="*/ 1029385 w 1894158"/>
                    <a:gd name="connsiteY23" fmla="*/ 187901 h 2742875"/>
                    <a:gd name="connsiteX24" fmla="*/ 1407392 w 1894158"/>
                    <a:gd name="connsiteY24" fmla="*/ 449 h 2742875"/>
                    <a:gd name="connsiteX25" fmla="*/ 1417310 w 1894158"/>
                    <a:gd name="connsiteY25" fmla="*/ 0 h 2742875"/>
                    <a:gd name="connsiteX26" fmla="*/ 1427248 w 1894158"/>
                    <a:gd name="connsiteY26" fmla="*/ 449 h 2742875"/>
                    <a:gd name="connsiteX27" fmla="*/ 1326152 w 1894158"/>
                    <a:gd name="connsiteY27" fmla="*/ 1714453 h 2742875"/>
                    <a:gd name="connsiteX28" fmla="*/ 1290903 w 1894158"/>
                    <a:gd name="connsiteY28" fmla="*/ 106676 h 2742875"/>
                    <a:gd name="connsiteX29" fmla="*/ 1290903 w 1894158"/>
                    <a:gd name="connsiteY29" fmla="*/ 106696 h 2742875"/>
                    <a:gd name="connsiteX30" fmla="*/ 1106429 w 1894158"/>
                    <a:gd name="connsiteY30" fmla="*/ 237079 h 2742875"/>
                    <a:gd name="connsiteX31" fmla="*/ 1326152 w 1894158"/>
                    <a:gd name="connsiteY31" fmla="*/ 1714437 h 2742875"/>
                    <a:gd name="connsiteX32" fmla="*/ 1543753 w 1894158"/>
                    <a:gd name="connsiteY32" fmla="*/ 106728 h 2742875"/>
                    <a:gd name="connsiteX33" fmla="*/ 1508504 w 1894158"/>
                    <a:gd name="connsiteY33" fmla="*/ 1714505 h 2742875"/>
                    <a:gd name="connsiteX34" fmla="*/ 1728227 w 1894158"/>
                    <a:gd name="connsiteY34" fmla="*/ 237148 h 2742875"/>
                    <a:gd name="connsiteX35" fmla="*/ 1728227 w 1894158"/>
                    <a:gd name="connsiteY35" fmla="*/ 237127 h 2742875"/>
                    <a:gd name="connsiteX36" fmla="*/ 1543753 w 1894158"/>
                    <a:gd name="connsiteY36" fmla="*/ 106744 h 2742875"/>
                    <a:gd name="connsiteX37" fmla="*/ 1438926 w 1894158"/>
                    <a:gd name="connsiteY37" fmla="*/ 103932 h 2742875"/>
                    <a:gd name="connsiteX38" fmla="*/ 1417351 w 1894158"/>
                    <a:gd name="connsiteY38" fmla="*/ 91441 h 2742875"/>
                    <a:gd name="connsiteX39" fmla="*/ 1395777 w 1894158"/>
                    <a:gd name="connsiteY39" fmla="*/ 103932 h 2742875"/>
                    <a:gd name="connsiteX40" fmla="*/ 1417351 w 1894158"/>
                    <a:gd name="connsiteY40" fmla="*/ 1707529 h 2742875"/>
                    <a:gd name="connsiteX41" fmla="*/ 1438905 w 1894158"/>
                    <a:gd name="connsiteY41" fmla="*/ 103932 h 2742875"/>
                    <a:gd name="connsiteX42" fmla="*/ 320066 w 1894158"/>
                    <a:gd name="connsiteY42" fmla="*/ 34761 h 2742875"/>
                    <a:gd name="connsiteX43" fmla="*/ 227200 w 1894158"/>
                    <a:gd name="connsiteY43" fmla="*/ 75522 h 2742875"/>
                    <a:gd name="connsiteX44" fmla="*/ 194297 w 1894158"/>
                    <a:gd name="connsiteY44" fmla="*/ 171471 h 2742875"/>
                    <a:gd name="connsiteX45" fmla="*/ 220992 w 1894158"/>
                    <a:gd name="connsiteY45" fmla="*/ 491962 h 2742875"/>
                    <a:gd name="connsiteX46" fmla="*/ 419145 w 1894158"/>
                    <a:gd name="connsiteY46" fmla="*/ 491962 h 2742875"/>
                    <a:gd name="connsiteX47" fmla="*/ 445840 w 1894158"/>
                    <a:gd name="connsiteY47" fmla="*/ 171471 h 2742875"/>
                    <a:gd name="connsiteX48" fmla="*/ 412938 w 1894158"/>
                    <a:gd name="connsiteY48" fmla="*/ 75522 h 2742875"/>
                    <a:gd name="connsiteX49" fmla="*/ 320071 w 1894158"/>
                    <a:gd name="connsiteY49" fmla="*/ 34761 h 2742875"/>
                    <a:gd name="connsiteX50" fmla="*/ 445835 w 1894158"/>
                    <a:gd name="connsiteY50" fmla="*/ 2549833 h 2742875"/>
                    <a:gd name="connsiteX51" fmla="*/ 419140 w 1894158"/>
                    <a:gd name="connsiteY51" fmla="*/ 2229343 h 2742875"/>
                    <a:gd name="connsiteX52" fmla="*/ 220992 w 1894158"/>
                    <a:gd name="connsiteY52" fmla="*/ 2229343 h 2742875"/>
                    <a:gd name="connsiteX53" fmla="*/ 194292 w 1894158"/>
                    <a:gd name="connsiteY53" fmla="*/ 2549833 h 2742875"/>
                    <a:gd name="connsiteX54" fmla="*/ 226871 w 1894158"/>
                    <a:gd name="connsiteY54" fmla="*/ 2646294 h 2742875"/>
                    <a:gd name="connsiteX55" fmla="*/ 320024 w 1894158"/>
                    <a:gd name="connsiteY55" fmla="*/ 2687338 h 2742875"/>
                    <a:gd name="connsiteX56" fmla="*/ 413178 w 1894158"/>
                    <a:gd name="connsiteY56" fmla="*/ 2646294 h 2742875"/>
                    <a:gd name="connsiteX57" fmla="*/ 445752 w 1894158"/>
                    <a:gd name="connsiteY57" fmla="*/ 2549833 h 27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894158" h="2742875">
                      <a:moveTo>
                        <a:pt x="640080" y="674806"/>
                      </a:moveTo>
                      <a:lnTo>
                        <a:pt x="640080" y="2046406"/>
                      </a:lnTo>
                      <a:cubicBezTo>
                        <a:pt x="640080" y="2070656"/>
                        <a:pt x="630445" y="2093923"/>
                        <a:pt x="613301" y="2111067"/>
                      </a:cubicBezTo>
                      <a:cubicBezTo>
                        <a:pt x="596157" y="2128211"/>
                        <a:pt x="572890" y="2137846"/>
                        <a:pt x="548640" y="2137846"/>
                      </a:cubicBezTo>
                      <a:lnTo>
                        <a:pt x="91440" y="2137846"/>
                      </a:lnTo>
                      <a:cubicBezTo>
                        <a:pt x="67190" y="2137846"/>
                        <a:pt x="43923" y="2128211"/>
                        <a:pt x="26779" y="2111067"/>
                      </a:cubicBezTo>
                      <a:cubicBezTo>
                        <a:pt x="9635" y="2093923"/>
                        <a:pt x="0" y="2070656"/>
                        <a:pt x="0" y="2046406"/>
                      </a:cubicBezTo>
                      <a:lnTo>
                        <a:pt x="0" y="674806"/>
                      </a:lnTo>
                      <a:cubicBezTo>
                        <a:pt x="0" y="650556"/>
                        <a:pt x="9635" y="627288"/>
                        <a:pt x="26779" y="610145"/>
                      </a:cubicBezTo>
                      <a:cubicBezTo>
                        <a:pt x="43923" y="593001"/>
                        <a:pt x="67190" y="583366"/>
                        <a:pt x="91440" y="583366"/>
                      </a:cubicBezTo>
                      <a:lnTo>
                        <a:pt x="548640" y="583366"/>
                      </a:lnTo>
                      <a:cubicBezTo>
                        <a:pt x="572890" y="583366"/>
                        <a:pt x="596157" y="593001"/>
                        <a:pt x="613301" y="610145"/>
                      </a:cubicBezTo>
                      <a:cubicBezTo>
                        <a:pt x="630445" y="627288"/>
                        <a:pt x="640080" y="650556"/>
                        <a:pt x="640080" y="674806"/>
                      </a:cubicBezTo>
                      <a:close/>
                      <a:moveTo>
                        <a:pt x="1427248" y="449"/>
                      </a:moveTo>
                      <a:cubicBezTo>
                        <a:pt x="1599698" y="2877"/>
                        <a:pt x="1727040" y="65601"/>
                        <a:pt x="1805256" y="187901"/>
                      </a:cubicBezTo>
                      <a:cubicBezTo>
                        <a:pt x="2087983" y="629791"/>
                        <a:pt x="1610943" y="1714113"/>
                        <a:pt x="1554982" y="1837635"/>
                      </a:cubicBezTo>
                      <a:lnTo>
                        <a:pt x="1592927" y="2558078"/>
                      </a:lnTo>
                      <a:lnTo>
                        <a:pt x="1592948" y="2558078"/>
                      </a:lnTo>
                      <a:cubicBezTo>
                        <a:pt x="1595393" y="2606207"/>
                        <a:pt x="1578004" y="2653233"/>
                        <a:pt x="1544798" y="2688174"/>
                      </a:cubicBezTo>
                      <a:cubicBezTo>
                        <a:pt x="1511608" y="2723099"/>
                        <a:pt x="1465522" y="2742876"/>
                        <a:pt x="1417331" y="2742876"/>
                      </a:cubicBezTo>
                      <a:cubicBezTo>
                        <a:pt x="1369139" y="2742876"/>
                        <a:pt x="1323053" y="2723099"/>
                        <a:pt x="1289863" y="2688174"/>
                      </a:cubicBezTo>
                      <a:cubicBezTo>
                        <a:pt x="1256652" y="2653228"/>
                        <a:pt x="1239263" y="2606202"/>
                        <a:pt x="1241713" y="2558078"/>
                      </a:cubicBezTo>
                      <a:lnTo>
                        <a:pt x="1279658" y="1837635"/>
                      </a:lnTo>
                      <a:cubicBezTo>
                        <a:pt x="1223692" y="1714191"/>
                        <a:pt x="746642" y="629739"/>
                        <a:pt x="1029385" y="187901"/>
                      </a:cubicBezTo>
                      <a:cubicBezTo>
                        <a:pt x="1107621" y="65643"/>
                        <a:pt x="1235125" y="2920"/>
                        <a:pt x="1407392" y="449"/>
                      </a:cubicBezTo>
                      <a:cubicBezTo>
                        <a:pt x="1410862" y="183"/>
                        <a:pt x="1414206" y="0"/>
                        <a:pt x="1417310" y="0"/>
                      </a:cubicBezTo>
                      <a:cubicBezTo>
                        <a:pt x="1420434" y="0"/>
                        <a:pt x="1423778" y="183"/>
                        <a:pt x="1427248" y="449"/>
                      </a:cubicBezTo>
                      <a:close/>
                      <a:moveTo>
                        <a:pt x="1326152" y="1714453"/>
                      </a:moveTo>
                      <a:cubicBezTo>
                        <a:pt x="1278739" y="1360266"/>
                        <a:pt x="1167783" y="412295"/>
                        <a:pt x="1290903" y="106676"/>
                      </a:cubicBezTo>
                      <a:lnTo>
                        <a:pt x="1290903" y="106696"/>
                      </a:lnTo>
                      <a:cubicBezTo>
                        <a:pt x="1214689" y="124250"/>
                        <a:pt x="1148434" y="171091"/>
                        <a:pt x="1106429" y="237079"/>
                      </a:cubicBezTo>
                      <a:cubicBezTo>
                        <a:pt x="885014" y="583105"/>
                        <a:pt x="1207013" y="1429719"/>
                        <a:pt x="1326152" y="1714437"/>
                      </a:cubicBezTo>
                      <a:close/>
                      <a:moveTo>
                        <a:pt x="1543753" y="106728"/>
                      </a:moveTo>
                      <a:cubicBezTo>
                        <a:pt x="1666868" y="412316"/>
                        <a:pt x="1555917" y="1360292"/>
                        <a:pt x="1508504" y="1714505"/>
                      </a:cubicBezTo>
                      <a:cubicBezTo>
                        <a:pt x="1627376" y="1429755"/>
                        <a:pt x="1949663" y="583157"/>
                        <a:pt x="1728227" y="237148"/>
                      </a:cubicBezTo>
                      <a:lnTo>
                        <a:pt x="1728227" y="237127"/>
                      </a:lnTo>
                      <a:cubicBezTo>
                        <a:pt x="1686222" y="171139"/>
                        <a:pt x="1619967" y="124296"/>
                        <a:pt x="1543753" y="106744"/>
                      </a:cubicBezTo>
                      <a:close/>
                      <a:moveTo>
                        <a:pt x="1438926" y="103932"/>
                      </a:moveTo>
                      <a:cubicBezTo>
                        <a:pt x="1428131" y="91441"/>
                        <a:pt x="1420638" y="91441"/>
                        <a:pt x="1417351" y="91441"/>
                      </a:cubicBezTo>
                      <a:cubicBezTo>
                        <a:pt x="1414065" y="91441"/>
                        <a:pt x="1406556" y="91441"/>
                        <a:pt x="1395777" y="103932"/>
                      </a:cubicBezTo>
                      <a:cubicBezTo>
                        <a:pt x="1269600" y="249969"/>
                        <a:pt x="1335379" y="1102719"/>
                        <a:pt x="1417351" y="1707529"/>
                      </a:cubicBezTo>
                      <a:cubicBezTo>
                        <a:pt x="1499303" y="1102719"/>
                        <a:pt x="1565103" y="249975"/>
                        <a:pt x="1438905" y="103932"/>
                      </a:cubicBezTo>
                      <a:close/>
                      <a:moveTo>
                        <a:pt x="320066" y="34761"/>
                      </a:moveTo>
                      <a:cubicBezTo>
                        <a:pt x="284776" y="34761"/>
                        <a:pt x="251099" y="49559"/>
                        <a:pt x="227200" y="75522"/>
                      </a:cubicBezTo>
                      <a:cubicBezTo>
                        <a:pt x="203300" y="101505"/>
                        <a:pt x="191360" y="136285"/>
                        <a:pt x="194297" y="171471"/>
                      </a:cubicBezTo>
                      <a:lnTo>
                        <a:pt x="220992" y="491962"/>
                      </a:lnTo>
                      <a:lnTo>
                        <a:pt x="419145" y="491962"/>
                      </a:lnTo>
                      <a:lnTo>
                        <a:pt x="445840" y="171471"/>
                      </a:lnTo>
                      <a:cubicBezTo>
                        <a:pt x="448777" y="136283"/>
                        <a:pt x="436838" y="101501"/>
                        <a:pt x="412938" y="75522"/>
                      </a:cubicBezTo>
                      <a:cubicBezTo>
                        <a:pt x="389038" y="49559"/>
                        <a:pt x="355357" y="34761"/>
                        <a:pt x="320071" y="34761"/>
                      </a:cubicBezTo>
                      <a:close/>
                      <a:moveTo>
                        <a:pt x="445835" y="2549833"/>
                      </a:moveTo>
                      <a:lnTo>
                        <a:pt x="419140" y="2229343"/>
                      </a:lnTo>
                      <a:lnTo>
                        <a:pt x="220992" y="2229343"/>
                      </a:lnTo>
                      <a:lnTo>
                        <a:pt x="194292" y="2549833"/>
                      </a:lnTo>
                      <a:cubicBezTo>
                        <a:pt x="191130" y="2585144"/>
                        <a:pt x="202945" y="2620127"/>
                        <a:pt x="226871" y="2646294"/>
                      </a:cubicBezTo>
                      <a:cubicBezTo>
                        <a:pt x="250770" y="2672441"/>
                        <a:pt x="284593" y="2687338"/>
                        <a:pt x="320024" y="2687338"/>
                      </a:cubicBezTo>
                      <a:cubicBezTo>
                        <a:pt x="355456" y="2687338"/>
                        <a:pt x="389257" y="2672441"/>
                        <a:pt x="413178" y="2646294"/>
                      </a:cubicBezTo>
                      <a:cubicBezTo>
                        <a:pt x="437078" y="2620127"/>
                        <a:pt x="448913" y="2585144"/>
                        <a:pt x="445752" y="254983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52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27CB8D-1BB6-4BA5-AF8A-5E26DE5095ED}"/>
              </a:ext>
            </a:extLst>
          </p:cNvPr>
          <p:cNvSpPr txBox="1"/>
          <p:nvPr/>
        </p:nvSpPr>
        <p:spPr>
          <a:xfrm>
            <a:off x="6632824" y="1681023"/>
            <a:ext cx="50923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Limited Food Preparation Revised – Expands Food Operations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1600" b="1" spc="24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Requirements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600" b="1" spc="24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Requirements</a:t>
            </a:r>
            <a:endParaRPr lang="en-US" sz="1600" b="1" spc="2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97282-71DF-47AB-9014-446DF364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8" y="98490"/>
            <a:ext cx="7345016" cy="1477327"/>
          </a:xfrm>
        </p:spPr>
        <p:txBody>
          <a:bodyPr/>
          <a:lstStyle/>
          <a:p>
            <a:pPr algn="l"/>
            <a:r>
              <a:rPr lang="en-US" sz="4800" spc="88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What is a Compact Mobile Food Operation (CMFO)?</a:t>
            </a:r>
            <a:endParaRPr lang="en-US" sz="4800" spc="88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6" name="Star: 10 Points 55">
            <a:extLst>
              <a:ext uri="{FF2B5EF4-FFF2-40B4-BE49-F238E27FC236}">
                <a16:creationId xmlns:a16="http://schemas.microsoft.com/office/drawing/2014/main" xmlns="" id="{C8B98B34-6506-4C3A-8234-CC39D9715CB0}"/>
              </a:ext>
            </a:extLst>
          </p:cNvPr>
          <p:cNvSpPr/>
          <p:nvPr/>
        </p:nvSpPr>
        <p:spPr>
          <a:xfrm>
            <a:off x="4723420" y="2294635"/>
            <a:ext cx="2911789" cy="2763637"/>
          </a:xfrm>
          <a:prstGeom prst="star10">
            <a:avLst>
              <a:gd name="adj" fmla="val 45759"/>
              <a:gd name="hf" fmla="val 105146"/>
            </a:avLst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15ADC81-2708-43B5-BE6C-4C74E1D27DF3}"/>
              </a:ext>
            </a:extLst>
          </p:cNvPr>
          <p:cNvGrpSpPr/>
          <p:nvPr/>
        </p:nvGrpSpPr>
        <p:grpSpPr>
          <a:xfrm>
            <a:off x="7680890" y="191523"/>
            <a:ext cx="3107294" cy="3099557"/>
            <a:chOff x="10744200" y="-895349"/>
            <a:chExt cx="5257800" cy="5334000"/>
          </a:xfrm>
        </p:grpSpPr>
        <p:sp>
          <p:nvSpPr>
            <p:cNvPr id="59" name="Star: 10 Points 58">
              <a:extLst>
                <a:ext uri="{FF2B5EF4-FFF2-40B4-BE49-F238E27FC236}">
                  <a16:creationId xmlns:a16="http://schemas.microsoft.com/office/drawing/2014/main" xmlns="" id="{774C3042-33DE-47E2-AB60-04B03DE780B8}"/>
                </a:ext>
              </a:extLst>
            </p:cNvPr>
            <p:cNvSpPr/>
            <p:nvPr/>
          </p:nvSpPr>
          <p:spPr>
            <a:xfrm>
              <a:off x="10744200" y="-895349"/>
              <a:ext cx="5257800" cy="5334000"/>
            </a:xfrm>
            <a:prstGeom prst="star10">
              <a:avLst>
                <a:gd name="adj" fmla="val 45759"/>
                <a:gd name="hf" fmla="val 105146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580224E7-BEE1-4A79-8E61-E1B508B7B6B0}"/>
                </a:ext>
              </a:extLst>
            </p:cNvPr>
            <p:cNvGrpSpPr/>
            <p:nvPr/>
          </p:nvGrpSpPr>
          <p:grpSpPr>
            <a:xfrm>
              <a:off x="12058093" y="215712"/>
              <a:ext cx="2667000" cy="2732419"/>
              <a:chOff x="4100338" y="-671225"/>
              <a:chExt cx="5786804" cy="597855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5005FF54-077A-4C66-8671-67A8085983A4}"/>
                  </a:ext>
                </a:extLst>
              </p:cNvPr>
              <p:cNvSpPr/>
              <p:nvPr/>
            </p:nvSpPr>
            <p:spPr>
              <a:xfrm>
                <a:off x="4100338" y="-671225"/>
                <a:ext cx="5786804" cy="5978551"/>
              </a:xfrm>
              <a:custGeom>
                <a:avLst/>
                <a:gdLst>
                  <a:gd name="connsiteX0" fmla="*/ 5156494 w 5786804"/>
                  <a:gd name="connsiteY0" fmla="*/ 5785792 h 5978550"/>
                  <a:gd name="connsiteX1" fmla="*/ 5198254 w 5786804"/>
                  <a:gd name="connsiteY1" fmla="*/ 5494657 h 5978550"/>
                  <a:gd name="connsiteX2" fmla="*/ 5019346 w 5786804"/>
                  <a:gd name="connsiteY2" fmla="*/ 5261167 h 5978550"/>
                  <a:gd name="connsiteX3" fmla="*/ 5019346 w 5786804"/>
                  <a:gd name="connsiteY3" fmla="*/ 2699704 h 5978550"/>
                  <a:gd name="connsiteX4" fmla="*/ 4339718 w 5786804"/>
                  <a:gd name="connsiteY4" fmla="*/ 2699704 h 5978550"/>
                  <a:gd name="connsiteX5" fmla="*/ 4339718 w 5786804"/>
                  <a:gd name="connsiteY5" fmla="*/ 2509076 h 5978550"/>
                  <a:gd name="connsiteX6" fmla="*/ 3761552 w 5786804"/>
                  <a:gd name="connsiteY6" fmla="*/ 2509076 h 5978550"/>
                  <a:gd name="connsiteX7" fmla="*/ 3761552 w 5786804"/>
                  <a:gd name="connsiteY7" fmla="*/ 2701761 h 5978550"/>
                  <a:gd name="connsiteX8" fmla="*/ 3373401 w 5786804"/>
                  <a:gd name="connsiteY8" fmla="*/ 2701761 h 5978550"/>
                  <a:gd name="connsiteX9" fmla="*/ 3373401 w 5786804"/>
                  <a:gd name="connsiteY9" fmla="*/ 2509076 h 5978550"/>
                  <a:gd name="connsiteX10" fmla="*/ 3182773 w 5786804"/>
                  <a:gd name="connsiteY10" fmla="*/ 2509076 h 5978550"/>
                  <a:gd name="connsiteX11" fmla="*/ 3182773 w 5786804"/>
                  <a:gd name="connsiteY11" fmla="*/ 2701761 h 5978550"/>
                  <a:gd name="connsiteX12" fmla="*/ 2990039 w 5786804"/>
                  <a:gd name="connsiteY12" fmla="*/ 2701761 h 5978550"/>
                  <a:gd name="connsiteX13" fmla="*/ 2990039 w 5786804"/>
                  <a:gd name="connsiteY13" fmla="*/ 1542747 h 5978550"/>
                  <a:gd name="connsiteX14" fmla="*/ 5074871 w 5786804"/>
                  <a:gd name="connsiteY14" fmla="*/ 1542747 h 5978550"/>
                  <a:gd name="connsiteX15" fmla="*/ 4933608 w 5786804"/>
                  <a:gd name="connsiteY15" fmla="*/ 1260222 h 5978550"/>
                  <a:gd name="connsiteX16" fmla="*/ 4933658 w 5786804"/>
                  <a:gd name="connsiteY16" fmla="*/ 1260222 h 5978550"/>
                  <a:gd name="connsiteX17" fmla="*/ 3716093 w 5786804"/>
                  <a:gd name="connsiteY17" fmla="*/ 153451 h 5978550"/>
                  <a:gd name="connsiteX18" fmla="*/ 2070663 w 5786804"/>
                  <a:gd name="connsiteY18" fmla="*/ 153451 h 5978550"/>
                  <a:gd name="connsiteX19" fmla="*/ 853098 w 5786804"/>
                  <a:gd name="connsiteY19" fmla="*/ 1260222 h 5978550"/>
                  <a:gd name="connsiteX20" fmla="*/ 711836 w 5786804"/>
                  <a:gd name="connsiteY20" fmla="*/ 1542747 h 5978550"/>
                  <a:gd name="connsiteX21" fmla="*/ 2796668 w 5786804"/>
                  <a:gd name="connsiteY21" fmla="*/ 1542747 h 5978550"/>
                  <a:gd name="connsiteX22" fmla="*/ 2796717 w 5786804"/>
                  <a:gd name="connsiteY22" fmla="*/ 2699704 h 5978550"/>
                  <a:gd name="connsiteX23" fmla="*/ 771525 w 5786804"/>
                  <a:gd name="connsiteY23" fmla="*/ 2699704 h 5978550"/>
                  <a:gd name="connsiteX24" fmla="*/ 771525 w 5786804"/>
                  <a:gd name="connsiteY24" fmla="*/ 2989124 h 5978550"/>
                  <a:gd name="connsiteX25" fmla="*/ 193408 w 5786804"/>
                  <a:gd name="connsiteY25" fmla="*/ 2989124 h 5978550"/>
                  <a:gd name="connsiteX26" fmla="*/ 193408 w 5786804"/>
                  <a:gd name="connsiteY26" fmla="*/ 3181809 h 5978550"/>
                  <a:gd name="connsiteX27" fmla="*/ 771525 w 5786804"/>
                  <a:gd name="connsiteY27" fmla="*/ 3181809 h 5978550"/>
                  <a:gd name="connsiteX28" fmla="*/ 771525 w 5786804"/>
                  <a:gd name="connsiteY28" fmla="*/ 4478706 h 5978550"/>
                  <a:gd name="connsiteX29" fmla="*/ 712828 w 5786804"/>
                  <a:gd name="connsiteY29" fmla="*/ 5196935 h 5978550"/>
                  <a:gd name="connsiteX30" fmla="*/ 1128153 w 5786804"/>
                  <a:gd name="connsiteY30" fmla="*/ 5785816 h 5978550"/>
                  <a:gd name="connsiteX31" fmla="*/ 0 w 5786804"/>
                  <a:gd name="connsiteY31" fmla="*/ 5785816 h 5978550"/>
                  <a:gd name="connsiteX32" fmla="*/ 0 w 5786804"/>
                  <a:gd name="connsiteY32" fmla="*/ 5978502 h 5978550"/>
                  <a:gd name="connsiteX33" fmla="*/ 5786805 w 5786804"/>
                  <a:gd name="connsiteY33" fmla="*/ 5978550 h 5978550"/>
                  <a:gd name="connsiteX34" fmla="*/ 5786805 w 5786804"/>
                  <a:gd name="connsiteY34" fmla="*/ 5785816 h 5978550"/>
                  <a:gd name="connsiteX35" fmla="*/ 3956343 w 5786804"/>
                  <a:gd name="connsiteY35" fmla="*/ 2699692 h 5978550"/>
                  <a:gd name="connsiteX36" fmla="*/ 4149029 w 5786804"/>
                  <a:gd name="connsiteY36" fmla="*/ 2699692 h 5978550"/>
                  <a:gd name="connsiteX37" fmla="*/ 4149029 w 5786804"/>
                  <a:gd name="connsiteY37" fmla="*/ 3085785 h 5978550"/>
                  <a:gd name="connsiteX38" fmla="*/ 3954286 w 5786804"/>
                  <a:gd name="connsiteY38" fmla="*/ 3085785 h 5978550"/>
                  <a:gd name="connsiteX39" fmla="*/ 4341776 w 5786804"/>
                  <a:gd name="connsiteY39" fmla="*/ 3278531 h 5978550"/>
                  <a:gd name="connsiteX40" fmla="*/ 4341776 w 5786804"/>
                  <a:gd name="connsiteY40" fmla="*/ 3663963 h 5978550"/>
                  <a:gd name="connsiteX41" fmla="*/ 3182761 w 5786804"/>
                  <a:gd name="connsiteY41" fmla="*/ 3663963 h 5978550"/>
                  <a:gd name="connsiteX42" fmla="*/ 3182761 w 5786804"/>
                  <a:gd name="connsiteY42" fmla="*/ 3278531 h 5978550"/>
                  <a:gd name="connsiteX43" fmla="*/ 3373401 w 5786804"/>
                  <a:gd name="connsiteY43" fmla="*/ 2892438 h 5978550"/>
                  <a:gd name="connsiteX44" fmla="*/ 3759495 w 5786804"/>
                  <a:gd name="connsiteY44" fmla="*/ 2892438 h 5978550"/>
                  <a:gd name="connsiteX45" fmla="*/ 3759495 w 5786804"/>
                  <a:gd name="connsiteY45" fmla="*/ 3085846 h 5978550"/>
                  <a:gd name="connsiteX46" fmla="*/ 3373401 w 5786804"/>
                  <a:gd name="connsiteY46" fmla="*/ 3085797 h 5978550"/>
                  <a:gd name="connsiteX47" fmla="*/ 4758717 w 5786804"/>
                  <a:gd name="connsiteY47" fmla="*/ 1346694 h 5978550"/>
                  <a:gd name="connsiteX48" fmla="*/ 3853437 w 5786804"/>
                  <a:gd name="connsiteY48" fmla="*/ 1346645 h 5978550"/>
                  <a:gd name="connsiteX49" fmla="*/ 3278761 w 5786804"/>
                  <a:gd name="connsiteY49" fmla="*/ 228829 h 5978550"/>
                  <a:gd name="connsiteX50" fmla="*/ 4151846 w 5786804"/>
                  <a:gd name="connsiteY50" fmla="*/ 612583 h 5978550"/>
                  <a:gd name="connsiteX51" fmla="*/ 4760775 w 5786804"/>
                  <a:gd name="connsiteY51" fmla="*/ 1346645 h 5978550"/>
                  <a:gd name="connsiteX52" fmla="*/ 1021842 w 5786804"/>
                  <a:gd name="connsiteY52" fmla="*/ 1346694 h 5978550"/>
                  <a:gd name="connsiteX53" fmla="*/ 1021842 w 5786804"/>
                  <a:gd name="connsiteY53" fmla="*/ 1346645 h 5978550"/>
                  <a:gd name="connsiteX54" fmla="*/ 1632535 w 5786804"/>
                  <a:gd name="connsiteY54" fmla="*/ 611762 h 5978550"/>
                  <a:gd name="connsiteX55" fmla="*/ 2507958 w 5786804"/>
                  <a:gd name="connsiteY55" fmla="*/ 228817 h 5978550"/>
                  <a:gd name="connsiteX56" fmla="*/ 1933283 w 5786804"/>
                  <a:gd name="connsiteY56" fmla="*/ 1349413 h 5978550"/>
                  <a:gd name="connsiteX57" fmla="*/ 2123261 w 5786804"/>
                  <a:gd name="connsiteY57" fmla="*/ 1346694 h 5978550"/>
                  <a:gd name="connsiteX58" fmla="*/ 2123261 w 5786804"/>
                  <a:gd name="connsiteY58" fmla="*/ 1346645 h 5978550"/>
                  <a:gd name="connsiteX59" fmla="*/ 2830970 w 5786804"/>
                  <a:gd name="connsiteY59" fmla="*/ 241161 h 5978550"/>
                  <a:gd name="connsiteX60" fmla="*/ 2893403 w 5786804"/>
                  <a:gd name="connsiteY60" fmla="*/ 206191 h 5978550"/>
                  <a:gd name="connsiteX61" fmla="*/ 2955823 w 5786804"/>
                  <a:gd name="connsiteY61" fmla="*/ 241161 h 5978550"/>
                  <a:gd name="connsiteX62" fmla="*/ 3661474 w 5786804"/>
                  <a:gd name="connsiteY62" fmla="*/ 1349413 h 5978550"/>
                  <a:gd name="connsiteX63" fmla="*/ 964247 w 5786804"/>
                  <a:gd name="connsiteY63" fmla="*/ 2892438 h 5978550"/>
                  <a:gd name="connsiteX64" fmla="*/ 3182810 w 5786804"/>
                  <a:gd name="connsiteY64" fmla="*/ 2892438 h 5978550"/>
                  <a:gd name="connsiteX65" fmla="*/ 3182810 w 5786804"/>
                  <a:gd name="connsiteY65" fmla="*/ 3085846 h 5978550"/>
                  <a:gd name="connsiteX66" fmla="*/ 2990076 w 5786804"/>
                  <a:gd name="connsiteY66" fmla="*/ 3085797 h 5978550"/>
                  <a:gd name="connsiteX67" fmla="*/ 2990076 w 5786804"/>
                  <a:gd name="connsiteY67" fmla="*/ 3857322 h 5978550"/>
                  <a:gd name="connsiteX68" fmla="*/ 4533126 w 5786804"/>
                  <a:gd name="connsiteY68" fmla="*/ 3857322 h 5978550"/>
                  <a:gd name="connsiteX69" fmla="*/ 4533126 w 5786804"/>
                  <a:gd name="connsiteY69" fmla="*/ 3085797 h 5978550"/>
                  <a:gd name="connsiteX70" fmla="*/ 4339767 w 5786804"/>
                  <a:gd name="connsiteY70" fmla="*/ 3085797 h 5978550"/>
                  <a:gd name="connsiteX71" fmla="*/ 4339767 w 5786804"/>
                  <a:gd name="connsiteY71" fmla="*/ 2892438 h 5978550"/>
                  <a:gd name="connsiteX72" fmla="*/ 4819815 w 5786804"/>
                  <a:gd name="connsiteY72" fmla="*/ 2892438 h 5978550"/>
                  <a:gd name="connsiteX73" fmla="*/ 4819815 w 5786804"/>
                  <a:gd name="connsiteY73" fmla="*/ 5111001 h 5978550"/>
                  <a:gd name="connsiteX74" fmla="*/ 2778825 w 5786804"/>
                  <a:gd name="connsiteY74" fmla="*/ 5111001 h 5978550"/>
                  <a:gd name="connsiteX75" fmla="*/ 2796668 w 5786804"/>
                  <a:gd name="connsiteY75" fmla="*/ 4918267 h 5978550"/>
                  <a:gd name="connsiteX76" fmla="*/ 2478983 w 5786804"/>
                  <a:gd name="connsiteY76" fmla="*/ 4160274 h 5978550"/>
                  <a:gd name="connsiteX77" fmla="*/ 1714916 w 5786804"/>
                  <a:gd name="connsiteY77" fmla="*/ 3857457 h 5978550"/>
                  <a:gd name="connsiteX78" fmla="*/ 964198 w 5786804"/>
                  <a:gd name="connsiteY78" fmla="*/ 4191980 h 5978550"/>
                  <a:gd name="connsiteX79" fmla="*/ 868235 w 5786804"/>
                  <a:gd name="connsiteY79" fmla="*/ 4918365 h 5978550"/>
                  <a:gd name="connsiteX80" fmla="*/ 868235 w 5786804"/>
                  <a:gd name="connsiteY80" fmla="*/ 4918316 h 5978550"/>
                  <a:gd name="connsiteX81" fmla="*/ 1122104 w 5786804"/>
                  <a:gd name="connsiteY81" fmla="*/ 4304133 h 5978550"/>
                  <a:gd name="connsiteX82" fmla="*/ 1736005 w 5786804"/>
                  <a:gd name="connsiteY82" fmla="*/ 4049395 h 5978550"/>
                  <a:gd name="connsiteX83" fmla="*/ 2350139 w 5786804"/>
                  <a:gd name="connsiteY83" fmla="*/ 4303460 h 5978550"/>
                  <a:gd name="connsiteX84" fmla="*/ 2604681 w 5786804"/>
                  <a:gd name="connsiteY84" fmla="*/ 4917410 h 5978550"/>
                  <a:gd name="connsiteX85" fmla="*/ 2350420 w 5786804"/>
                  <a:gd name="connsiteY85" fmla="*/ 5531507 h 5978550"/>
                  <a:gd name="connsiteX86" fmla="*/ 1736421 w 5786804"/>
                  <a:gd name="connsiteY86" fmla="*/ 5785865 h 5978550"/>
                  <a:gd name="connsiteX87" fmla="*/ 1123145 w 5786804"/>
                  <a:gd name="connsiteY87" fmla="*/ 5531421 h 5978550"/>
                  <a:gd name="connsiteX88" fmla="*/ 868223 w 5786804"/>
                  <a:gd name="connsiteY88" fmla="*/ 4918340 h 5978550"/>
                  <a:gd name="connsiteX89" fmla="*/ 4436477 w 5786804"/>
                  <a:gd name="connsiteY89" fmla="*/ 5595225 h 5978550"/>
                  <a:gd name="connsiteX90" fmla="*/ 4489957 w 5786804"/>
                  <a:gd name="connsiteY90" fmla="*/ 5787910 h 5978550"/>
                  <a:gd name="connsiteX91" fmla="*/ 2344750 w 5786804"/>
                  <a:gd name="connsiteY91" fmla="*/ 5787910 h 5978550"/>
                  <a:gd name="connsiteX92" fmla="*/ 2724010 w 5786804"/>
                  <a:gd name="connsiteY92" fmla="*/ 5307863 h 5978550"/>
                  <a:gd name="connsiteX93" fmla="*/ 4569547 w 5786804"/>
                  <a:gd name="connsiteY93" fmla="*/ 5307863 h 5978550"/>
                  <a:gd name="connsiteX94" fmla="*/ 4436514 w 5786804"/>
                  <a:gd name="connsiteY94" fmla="*/ 5595225 h 5978550"/>
                  <a:gd name="connsiteX95" fmla="*/ 4822570 w 5786804"/>
                  <a:gd name="connsiteY95" fmla="*/ 5787910 h 5978550"/>
                  <a:gd name="connsiteX96" fmla="*/ 4686329 w 5786804"/>
                  <a:gd name="connsiteY96" fmla="*/ 5731466 h 5978550"/>
                  <a:gd name="connsiteX97" fmla="*/ 4629885 w 5786804"/>
                  <a:gd name="connsiteY97" fmla="*/ 5595225 h 5978550"/>
                  <a:gd name="connsiteX98" fmla="*/ 4686329 w 5786804"/>
                  <a:gd name="connsiteY98" fmla="*/ 5458934 h 5978550"/>
                  <a:gd name="connsiteX99" fmla="*/ 4822570 w 5786804"/>
                  <a:gd name="connsiteY99" fmla="*/ 5402479 h 5978550"/>
                  <a:gd name="connsiteX100" fmla="*/ 4958861 w 5786804"/>
                  <a:gd name="connsiteY100" fmla="*/ 5458934 h 5978550"/>
                  <a:gd name="connsiteX101" fmla="*/ 5015317 w 5786804"/>
                  <a:gd name="connsiteY101" fmla="*/ 5595225 h 5978550"/>
                  <a:gd name="connsiteX102" fmla="*/ 4958151 w 5786804"/>
                  <a:gd name="connsiteY102" fmla="*/ 5730181 h 5978550"/>
                  <a:gd name="connsiteX103" fmla="*/ 4822583 w 5786804"/>
                  <a:gd name="connsiteY103" fmla="*/ 5785853 h 597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5786804" h="5978550">
                    <a:moveTo>
                      <a:pt x="5156494" y="5785792"/>
                    </a:moveTo>
                    <a:cubicBezTo>
                      <a:pt x="5209019" y="5698291"/>
                      <a:pt x="5224094" y="5593339"/>
                      <a:pt x="5198254" y="5494657"/>
                    </a:cubicBezTo>
                    <a:cubicBezTo>
                      <a:pt x="5172475" y="5395914"/>
                      <a:pt x="5107937" y="5311720"/>
                      <a:pt x="5019346" y="5261167"/>
                    </a:cubicBezTo>
                    <a:lnTo>
                      <a:pt x="5019346" y="2699704"/>
                    </a:lnTo>
                    <a:lnTo>
                      <a:pt x="4339718" y="2699704"/>
                    </a:lnTo>
                    <a:lnTo>
                      <a:pt x="4339718" y="2509076"/>
                    </a:lnTo>
                    <a:lnTo>
                      <a:pt x="3761552" y="2509076"/>
                    </a:lnTo>
                    <a:lnTo>
                      <a:pt x="3761552" y="2701761"/>
                    </a:lnTo>
                    <a:lnTo>
                      <a:pt x="3373401" y="2701761"/>
                    </a:lnTo>
                    <a:lnTo>
                      <a:pt x="3373401" y="2509076"/>
                    </a:lnTo>
                    <a:lnTo>
                      <a:pt x="3182773" y="2509076"/>
                    </a:lnTo>
                    <a:lnTo>
                      <a:pt x="3182773" y="2701761"/>
                    </a:lnTo>
                    <a:lnTo>
                      <a:pt x="2990039" y="2701761"/>
                    </a:lnTo>
                    <a:lnTo>
                      <a:pt x="2990039" y="1542747"/>
                    </a:lnTo>
                    <a:lnTo>
                      <a:pt x="5074871" y="1542747"/>
                    </a:lnTo>
                    <a:lnTo>
                      <a:pt x="4933608" y="1260222"/>
                    </a:lnTo>
                    <a:lnTo>
                      <a:pt x="4933658" y="1260222"/>
                    </a:lnTo>
                    <a:cubicBezTo>
                      <a:pt x="4679544" y="752718"/>
                      <a:pt x="4245470" y="358101"/>
                      <a:pt x="3716093" y="153451"/>
                    </a:cubicBezTo>
                    <a:cubicBezTo>
                      <a:pt x="3186717" y="-51150"/>
                      <a:pt x="2600040" y="-51150"/>
                      <a:pt x="2070663" y="153451"/>
                    </a:cubicBezTo>
                    <a:cubicBezTo>
                      <a:pt x="1541287" y="358101"/>
                      <a:pt x="1107212" y="752718"/>
                      <a:pt x="853098" y="1260222"/>
                    </a:cubicBezTo>
                    <a:lnTo>
                      <a:pt x="711836" y="1542747"/>
                    </a:lnTo>
                    <a:lnTo>
                      <a:pt x="2796668" y="1542747"/>
                    </a:lnTo>
                    <a:lnTo>
                      <a:pt x="2796717" y="2699704"/>
                    </a:lnTo>
                    <a:lnTo>
                      <a:pt x="771525" y="2699704"/>
                    </a:lnTo>
                    <a:lnTo>
                      <a:pt x="771525" y="2989124"/>
                    </a:lnTo>
                    <a:lnTo>
                      <a:pt x="193408" y="2989124"/>
                    </a:lnTo>
                    <a:lnTo>
                      <a:pt x="193408" y="3181809"/>
                    </a:lnTo>
                    <a:lnTo>
                      <a:pt x="771525" y="3181809"/>
                    </a:lnTo>
                    <a:lnTo>
                      <a:pt x="771525" y="4478706"/>
                    </a:lnTo>
                    <a:cubicBezTo>
                      <a:pt x="668435" y="4703832"/>
                      <a:pt x="647628" y="4958043"/>
                      <a:pt x="712828" y="5196935"/>
                    </a:cubicBezTo>
                    <a:cubicBezTo>
                      <a:pt x="777979" y="5435838"/>
                      <a:pt x="924985" y="5644260"/>
                      <a:pt x="1128153" y="5785816"/>
                    </a:cubicBezTo>
                    <a:lnTo>
                      <a:pt x="0" y="5785816"/>
                    </a:lnTo>
                    <a:lnTo>
                      <a:pt x="0" y="5978502"/>
                    </a:lnTo>
                    <a:lnTo>
                      <a:pt x="5786805" y="5978550"/>
                    </a:lnTo>
                    <a:lnTo>
                      <a:pt x="5786805" y="5785816"/>
                    </a:lnTo>
                    <a:close/>
                    <a:moveTo>
                      <a:pt x="3956343" y="2699692"/>
                    </a:moveTo>
                    <a:lnTo>
                      <a:pt x="4149029" y="2699692"/>
                    </a:lnTo>
                    <a:lnTo>
                      <a:pt x="4149029" y="3085785"/>
                    </a:lnTo>
                    <a:lnTo>
                      <a:pt x="3954286" y="3085785"/>
                    </a:lnTo>
                    <a:close/>
                    <a:moveTo>
                      <a:pt x="4341776" y="3278531"/>
                    </a:moveTo>
                    <a:lnTo>
                      <a:pt x="4341776" y="3663963"/>
                    </a:lnTo>
                    <a:lnTo>
                      <a:pt x="3182761" y="3663963"/>
                    </a:lnTo>
                    <a:lnTo>
                      <a:pt x="3182761" y="3278531"/>
                    </a:lnTo>
                    <a:close/>
                    <a:moveTo>
                      <a:pt x="3373401" y="2892438"/>
                    </a:moveTo>
                    <a:lnTo>
                      <a:pt x="3759495" y="2892438"/>
                    </a:lnTo>
                    <a:lnTo>
                      <a:pt x="3759495" y="3085846"/>
                    </a:lnTo>
                    <a:lnTo>
                      <a:pt x="3373401" y="3085797"/>
                    </a:lnTo>
                    <a:close/>
                    <a:moveTo>
                      <a:pt x="4758717" y="1346694"/>
                    </a:moveTo>
                    <a:lnTo>
                      <a:pt x="3853437" y="1346645"/>
                    </a:lnTo>
                    <a:cubicBezTo>
                      <a:pt x="3825833" y="910268"/>
                      <a:pt x="3617595" y="505182"/>
                      <a:pt x="3278761" y="228829"/>
                    </a:cubicBezTo>
                    <a:cubicBezTo>
                      <a:pt x="3595686" y="287143"/>
                      <a:pt x="3894622" y="418550"/>
                      <a:pt x="4151846" y="612583"/>
                    </a:cubicBezTo>
                    <a:cubicBezTo>
                      <a:pt x="4409119" y="806663"/>
                      <a:pt x="4617590" y="1057997"/>
                      <a:pt x="4760775" y="1346645"/>
                    </a:cubicBezTo>
                    <a:close/>
                    <a:moveTo>
                      <a:pt x="1021842" y="1346694"/>
                    </a:moveTo>
                    <a:lnTo>
                      <a:pt x="1021842" y="1346645"/>
                    </a:lnTo>
                    <a:cubicBezTo>
                      <a:pt x="1165407" y="1057470"/>
                      <a:pt x="1374551" y="805843"/>
                      <a:pt x="1632535" y="611762"/>
                    </a:cubicBezTo>
                    <a:cubicBezTo>
                      <a:pt x="1890567" y="417681"/>
                      <a:pt x="2190323" y="286559"/>
                      <a:pt x="2507958" y="228817"/>
                    </a:cubicBezTo>
                    <a:cubicBezTo>
                      <a:pt x="2168451" y="505794"/>
                      <a:pt x="1960127" y="912031"/>
                      <a:pt x="1933283" y="1349413"/>
                    </a:cubicBezTo>
                    <a:close/>
                    <a:moveTo>
                      <a:pt x="2123261" y="1346694"/>
                    </a:moveTo>
                    <a:lnTo>
                      <a:pt x="2123261" y="1346645"/>
                    </a:lnTo>
                    <a:cubicBezTo>
                      <a:pt x="2157184" y="882236"/>
                      <a:pt x="2423397" y="466385"/>
                      <a:pt x="2830970" y="241161"/>
                    </a:cubicBezTo>
                    <a:lnTo>
                      <a:pt x="2893403" y="206191"/>
                    </a:lnTo>
                    <a:lnTo>
                      <a:pt x="2955823" y="241161"/>
                    </a:lnTo>
                    <a:cubicBezTo>
                      <a:pt x="3363347" y="467389"/>
                      <a:pt x="3628899" y="884379"/>
                      <a:pt x="3661474" y="1349413"/>
                    </a:cubicBezTo>
                    <a:close/>
                    <a:moveTo>
                      <a:pt x="964247" y="2892438"/>
                    </a:moveTo>
                    <a:lnTo>
                      <a:pt x="3182810" y="2892438"/>
                    </a:lnTo>
                    <a:lnTo>
                      <a:pt x="3182810" y="3085846"/>
                    </a:lnTo>
                    <a:lnTo>
                      <a:pt x="2990076" y="3085797"/>
                    </a:lnTo>
                    <a:lnTo>
                      <a:pt x="2990076" y="3857322"/>
                    </a:lnTo>
                    <a:lnTo>
                      <a:pt x="4533126" y="3857322"/>
                    </a:lnTo>
                    <a:lnTo>
                      <a:pt x="4533126" y="3085797"/>
                    </a:lnTo>
                    <a:lnTo>
                      <a:pt x="4339767" y="3085797"/>
                    </a:lnTo>
                    <a:lnTo>
                      <a:pt x="4339767" y="2892438"/>
                    </a:lnTo>
                    <a:lnTo>
                      <a:pt x="4819815" y="2892438"/>
                    </a:lnTo>
                    <a:lnTo>
                      <a:pt x="4819815" y="5111001"/>
                    </a:lnTo>
                    <a:lnTo>
                      <a:pt x="2778825" y="5111001"/>
                    </a:lnTo>
                    <a:cubicBezTo>
                      <a:pt x="2790312" y="5047381"/>
                      <a:pt x="2796288" y="4982892"/>
                      <a:pt x="2796668" y="4918267"/>
                    </a:cubicBezTo>
                    <a:cubicBezTo>
                      <a:pt x="2797048" y="4633158"/>
                      <a:pt x="2682531" y="4359903"/>
                      <a:pt x="2478983" y="4160274"/>
                    </a:cubicBezTo>
                    <a:cubicBezTo>
                      <a:pt x="2275387" y="3960645"/>
                      <a:pt x="1999940" y="3851480"/>
                      <a:pt x="1714916" y="3857457"/>
                    </a:cubicBezTo>
                    <a:cubicBezTo>
                      <a:pt x="1429856" y="3863433"/>
                      <a:pt x="1159235" y="3984036"/>
                      <a:pt x="964198" y="4191980"/>
                    </a:cubicBezTo>
                    <a:close/>
                    <a:moveTo>
                      <a:pt x="868235" y="4918365"/>
                    </a:moveTo>
                    <a:lnTo>
                      <a:pt x="868235" y="4918316"/>
                    </a:lnTo>
                    <a:cubicBezTo>
                      <a:pt x="868051" y="4688022"/>
                      <a:pt x="959373" y="4467060"/>
                      <a:pt x="1122104" y="4304133"/>
                    </a:cubicBezTo>
                    <a:cubicBezTo>
                      <a:pt x="1284846" y="4141145"/>
                      <a:pt x="1505662" y="4049542"/>
                      <a:pt x="1736005" y="4049395"/>
                    </a:cubicBezTo>
                    <a:cubicBezTo>
                      <a:pt x="1966299" y="4049297"/>
                      <a:pt x="2187212" y="4140668"/>
                      <a:pt x="2350139" y="4303460"/>
                    </a:cubicBezTo>
                    <a:cubicBezTo>
                      <a:pt x="2513029" y="4466251"/>
                      <a:pt x="2604583" y="4687116"/>
                      <a:pt x="2604681" y="4917410"/>
                    </a:cubicBezTo>
                    <a:cubicBezTo>
                      <a:pt x="2604730" y="5147704"/>
                      <a:pt x="2513261" y="5368617"/>
                      <a:pt x="2350420" y="5531507"/>
                    </a:cubicBezTo>
                    <a:cubicBezTo>
                      <a:pt x="2187628" y="5694348"/>
                      <a:pt x="1966764" y="5785865"/>
                      <a:pt x="1736421" y="5785865"/>
                    </a:cubicBezTo>
                    <a:cubicBezTo>
                      <a:pt x="1506372" y="5785535"/>
                      <a:pt x="1285887" y="5694017"/>
                      <a:pt x="1123145" y="5531421"/>
                    </a:cubicBezTo>
                    <a:cubicBezTo>
                      <a:pt x="960402" y="5368825"/>
                      <a:pt x="868749" y="5148390"/>
                      <a:pt x="868223" y="4918340"/>
                    </a:cubicBezTo>
                    <a:close/>
                    <a:moveTo>
                      <a:pt x="4436477" y="5595225"/>
                    </a:moveTo>
                    <a:cubicBezTo>
                      <a:pt x="4436955" y="5663058"/>
                      <a:pt x="4455423" y="5729556"/>
                      <a:pt x="4489957" y="5787910"/>
                    </a:cubicBezTo>
                    <a:lnTo>
                      <a:pt x="2344750" y="5787910"/>
                    </a:lnTo>
                    <a:cubicBezTo>
                      <a:pt x="2515245" y="5668263"/>
                      <a:pt x="2647041" y="5501405"/>
                      <a:pt x="2724010" y="5307863"/>
                    </a:cubicBezTo>
                    <a:lnTo>
                      <a:pt x="4569547" y="5307863"/>
                    </a:lnTo>
                    <a:cubicBezTo>
                      <a:pt x="4485879" y="5380006"/>
                      <a:pt x="4437371" y="5484713"/>
                      <a:pt x="4436514" y="5595225"/>
                    </a:cubicBezTo>
                    <a:close/>
                    <a:moveTo>
                      <a:pt x="4822570" y="5787910"/>
                    </a:moveTo>
                    <a:cubicBezTo>
                      <a:pt x="4771478" y="5787910"/>
                      <a:pt x="4722443" y="5767630"/>
                      <a:pt x="4686329" y="5731466"/>
                    </a:cubicBezTo>
                    <a:cubicBezTo>
                      <a:pt x="4650165" y="5695340"/>
                      <a:pt x="4629885" y="5646305"/>
                      <a:pt x="4629885" y="5595225"/>
                    </a:cubicBezTo>
                    <a:cubicBezTo>
                      <a:pt x="4629885" y="5544084"/>
                      <a:pt x="4650165" y="5495098"/>
                      <a:pt x="4686329" y="5458934"/>
                    </a:cubicBezTo>
                    <a:cubicBezTo>
                      <a:pt x="4722443" y="5422808"/>
                      <a:pt x="4771478" y="5402479"/>
                      <a:pt x="4822570" y="5402479"/>
                    </a:cubicBezTo>
                    <a:cubicBezTo>
                      <a:pt x="4873712" y="5402479"/>
                      <a:pt x="4922697" y="5422808"/>
                      <a:pt x="4958861" y="5458934"/>
                    </a:cubicBezTo>
                    <a:cubicBezTo>
                      <a:pt x="4994976" y="5495098"/>
                      <a:pt x="5015317" y="5544084"/>
                      <a:pt x="5015317" y="5595225"/>
                    </a:cubicBezTo>
                    <a:cubicBezTo>
                      <a:pt x="5014741" y="5645974"/>
                      <a:pt x="4994216" y="5694433"/>
                      <a:pt x="4958151" y="5730181"/>
                    </a:cubicBezTo>
                    <a:cubicBezTo>
                      <a:pt x="4922024" y="5765867"/>
                      <a:pt x="4873332" y="5785853"/>
                      <a:pt x="4822583" y="57858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B86C20C-C98A-4E79-B59A-4A6051DF4155}"/>
                  </a:ext>
                </a:extLst>
              </p:cNvPr>
              <p:cNvSpPr/>
              <p:nvPr/>
            </p:nvSpPr>
            <p:spPr>
              <a:xfrm>
                <a:off x="5079204" y="4322574"/>
                <a:ext cx="772199" cy="772187"/>
              </a:xfrm>
              <a:custGeom>
                <a:avLst/>
                <a:gdLst>
                  <a:gd name="connsiteX0" fmla="*/ 386767 w 772199"/>
                  <a:gd name="connsiteY0" fmla="*/ 1 h 772187"/>
                  <a:gd name="connsiteX1" fmla="*/ 113378 w 772199"/>
                  <a:gd name="connsiteY1" fmla="*/ 112754 h 772187"/>
                  <a:gd name="connsiteX2" fmla="*/ 0 w 772199"/>
                  <a:gd name="connsiteY2" fmla="*/ 385861 h 772187"/>
                  <a:gd name="connsiteX3" fmla="*/ 113096 w 772199"/>
                  <a:gd name="connsiteY3" fmla="*/ 659104 h 772187"/>
                  <a:gd name="connsiteX4" fmla="*/ 386338 w 772199"/>
                  <a:gd name="connsiteY4" fmla="*/ 772187 h 772187"/>
                  <a:gd name="connsiteX5" fmla="*/ 659446 w 772199"/>
                  <a:gd name="connsiteY5" fmla="*/ 658822 h 772187"/>
                  <a:gd name="connsiteX6" fmla="*/ 772199 w 772199"/>
                  <a:gd name="connsiteY6" fmla="*/ 385432 h 772187"/>
                  <a:gd name="connsiteX7" fmla="*/ 659103 w 772199"/>
                  <a:gd name="connsiteY7" fmla="*/ 113096 h 772187"/>
                  <a:gd name="connsiteX8" fmla="*/ 386767 w 772199"/>
                  <a:gd name="connsiteY8" fmla="*/ 1 h 772187"/>
                  <a:gd name="connsiteX9" fmla="*/ 386767 w 772199"/>
                  <a:gd name="connsiteY9" fmla="*/ 578840 h 772187"/>
                  <a:gd name="connsiteX10" fmla="*/ 249668 w 772199"/>
                  <a:gd name="connsiteY10" fmla="*/ 522482 h 772187"/>
                  <a:gd name="connsiteX11" fmla="*/ 192698 w 772199"/>
                  <a:gd name="connsiteY11" fmla="*/ 385665 h 772187"/>
                  <a:gd name="connsiteX12" fmla="*/ 249337 w 772199"/>
                  <a:gd name="connsiteY12" fmla="*/ 248652 h 772187"/>
                  <a:gd name="connsiteX13" fmla="*/ 386351 w 772199"/>
                  <a:gd name="connsiteY13" fmla="*/ 192012 h 772187"/>
                  <a:gd name="connsiteX14" fmla="*/ 523168 w 772199"/>
                  <a:gd name="connsiteY14" fmla="*/ 248995 h 772187"/>
                  <a:gd name="connsiteX15" fmla="*/ 579514 w 772199"/>
                  <a:gd name="connsiteY15" fmla="*/ 386094 h 772187"/>
                  <a:gd name="connsiteX16" fmla="*/ 523070 w 772199"/>
                  <a:gd name="connsiteY16" fmla="*/ 522384 h 772187"/>
                  <a:gd name="connsiteX17" fmla="*/ 386779 w 772199"/>
                  <a:gd name="connsiteY17" fmla="*/ 578828 h 77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2199" h="772187">
                    <a:moveTo>
                      <a:pt x="386767" y="1"/>
                    </a:moveTo>
                    <a:cubicBezTo>
                      <a:pt x="284301" y="-195"/>
                      <a:pt x="185950" y="40377"/>
                      <a:pt x="113378" y="112754"/>
                    </a:cubicBezTo>
                    <a:cubicBezTo>
                      <a:pt x="40854" y="185130"/>
                      <a:pt x="49" y="283395"/>
                      <a:pt x="0" y="385861"/>
                    </a:cubicBezTo>
                    <a:cubicBezTo>
                      <a:pt x="-98" y="488376"/>
                      <a:pt x="40622" y="586678"/>
                      <a:pt x="113096" y="659104"/>
                    </a:cubicBezTo>
                    <a:cubicBezTo>
                      <a:pt x="185521" y="731578"/>
                      <a:pt x="283823" y="772285"/>
                      <a:pt x="386338" y="772187"/>
                    </a:cubicBezTo>
                    <a:cubicBezTo>
                      <a:pt x="488804" y="772150"/>
                      <a:pt x="587069" y="731345"/>
                      <a:pt x="659446" y="658822"/>
                    </a:cubicBezTo>
                    <a:cubicBezTo>
                      <a:pt x="731822" y="586250"/>
                      <a:pt x="772383" y="487898"/>
                      <a:pt x="772199" y="385432"/>
                    </a:cubicBezTo>
                    <a:cubicBezTo>
                      <a:pt x="772003" y="283248"/>
                      <a:pt x="731345" y="185326"/>
                      <a:pt x="659103" y="113096"/>
                    </a:cubicBezTo>
                    <a:cubicBezTo>
                      <a:pt x="586874" y="40867"/>
                      <a:pt x="488939" y="197"/>
                      <a:pt x="386767" y="1"/>
                    </a:cubicBezTo>
                    <a:close/>
                    <a:moveTo>
                      <a:pt x="386767" y="578840"/>
                    </a:moveTo>
                    <a:cubicBezTo>
                      <a:pt x="335393" y="578988"/>
                      <a:pt x="286065" y="558744"/>
                      <a:pt x="249668" y="522482"/>
                    </a:cubicBezTo>
                    <a:cubicBezTo>
                      <a:pt x="213260" y="486270"/>
                      <a:pt x="192747" y="437002"/>
                      <a:pt x="192698" y="385665"/>
                    </a:cubicBezTo>
                    <a:cubicBezTo>
                      <a:pt x="192649" y="334291"/>
                      <a:pt x="213027" y="285024"/>
                      <a:pt x="249337" y="248652"/>
                    </a:cubicBezTo>
                    <a:cubicBezTo>
                      <a:pt x="285697" y="212354"/>
                      <a:pt x="334965" y="191976"/>
                      <a:pt x="386351" y="192012"/>
                    </a:cubicBezTo>
                    <a:cubicBezTo>
                      <a:pt x="437675" y="192062"/>
                      <a:pt x="486955" y="212587"/>
                      <a:pt x="523168" y="248995"/>
                    </a:cubicBezTo>
                    <a:cubicBezTo>
                      <a:pt x="559429" y="285391"/>
                      <a:pt x="579661" y="334720"/>
                      <a:pt x="579514" y="386094"/>
                    </a:cubicBezTo>
                    <a:cubicBezTo>
                      <a:pt x="579514" y="437235"/>
                      <a:pt x="559185" y="486221"/>
                      <a:pt x="523070" y="522384"/>
                    </a:cubicBezTo>
                    <a:cubicBezTo>
                      <a:pt x="486906" y="558499"/>
                      <a:pt x="437920" y="578828"/>
                      <a:pt x="386779" y="5788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/>
              </a:p>
            </p:txBody>
          </p:sp>
        </p:grpSp>
      </p:grpSp>
      <p:sp>
        <p:nvSpPr>
          <p:cNvPr id="60" name="Star: 10 Points 59">
            <a:extLst>
              <a:ext uri="{FF2B5EF4-FFF2-40B4-BE49-F238E27FC236}">
                <a16:creationId xmlns:a16="http://schemas.microsoft.com/office/drawing/2014/main" xmlns="" id="{5EB8EEE5-A707-4707-B278-FFFE5161D673}"/>
              </a:ext>
            </a:extLst>
          </p:cNvPr>
          <p:cNvSpPr/>
          <p:nvPr/>
        </p:nvSpPr>
        <p:spPr>
          <a:xfrm>
            <a:off x="8352602" y="3392865"/>
            <a:ext cx="3107294" cy="3062099"/>
          </a:xfrm>
          <a:prstGeom prst="star10">
            <a:avLst>
              <a:gd name="adj" fmla="val 45759"/>
              <a:gd name="hf" fmla="val 105146"/>
            </a:avLst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7B25D43C-A6D1-4ED1-B929-91EB0932CFB3}"/>
              </a:ext>
            </a:extLst>
          </p:cNvPr>
          <p:cNvSpPr txBox="1">
            <a:spLocks/>
          </p:cNvSpPr>
          <p:nvPr/>
        </p:nvSpPr>
        <p:spPr>
          <a:xfrm>
            <a:off x="289644" y="2472694"/>
            <a:ext cx="4376472" cy="3641227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640"/>
              </a:spcAft>
              <a:tabLst>
                <a:tab pos="365760" algn="l"/>
              </a:tabLst>
            </a:pPr>
            <a:endParaRPr lang="en-US" sz="1920" dirty="0">
              <a:latin typeface="Univers Ligh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7000"/>
              </a:lnSpc>
              <a:spcBef>
                <a:spcPts val="0"/>
              </a:spcBef>
              <a:spcAft>
                <a:spcPts val="640"/>
              </a:spcAft>
              <a:buFont typeface="Symbol" panose="05050102010706020507" pitchFamily="18" charset="2"/>
              <a:buChar char=""/>
              <a:tabLst>
                <a:tab pos="365760" algn="l"/>
              </a:tabLst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stand, showcase, rack, display that offers more than 25 sq ft of </a:t>
            </a:r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prepackaged</a:t>
            </a: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non-potentially hazardous foods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prepackaged chips, nuts, bottled drinks and whole produce</a:t>
            </a:r>
            <a:endParaRPr lang="en-US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40"/>
              </a:spcAft>
              <a:tabLst>
                <a:tab pos="365760" algn="l"/>
              </a:tabLst>
            </a:pPr>
            <a:endParaRPr lang="en-US" sz="19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7000"/>
              </a:lnSpc>
              <a:spcBef>
                <a:spcPts val="0"/>
              </a:spcBef>
              <a:spcAft>
                <a:spcPts val="640"/>
              </a:spcAft>
              <a:buFont typeface="Symbol" panose="05050102010706020507" pitchFamily="18" charset="2"/>
              <a:buChar char=""/>
              <a:tabLst>
                <a:tab pos="365760" algn="l"/>
              </a:tabLst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pushcart, pedal-driven cart, wagon, or other nonmotorized conveyance – may be approved for sale of prepackaged </a:t>
            </a:r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potentially hazardous foods </a:t>
            </a: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approved for </a:t>
            </a:r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food preparation</a:t>
            </a:r>
          </a:p>
          <a:p>
            <a:pPr defTabSz="731520">
              <a:lnSpc>
                <a:spcPct val="90000"/>
              </a:lnSpc>
              <a:spcBef>
                <a:spcPts val="800"/>
              </a:spcBef>
              <a:defRPr/>
            </a:pPr>
            <a:endParaRPr lang="en-US" sz="1920" spc="80" dirty="0">
              <a:solidFill>
                <a:sysClr val="windowText" lastClr="000000">
                  <a:alpha val="60000"/>
                </a:sysClr>
              </a:solidFill>
              <a:latin typeface="Univers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02D7B63-5068-4C76-B734-8EA9996810B8}"/>
              </a:ext>
            </a:extLst>
          </p:cNvPr>
          <p:cNvGrpSpPr/>
          <p:nvPr/>
        </p:nvGrpSpPr>
        <p:grpSpPr>
          <a:xfrm>
            <a:off x="8784960" y="4098586"/>
            <a:ext cx="1904114" cy="1877435"/>
            <a:chOff x="8011238" y="2637494"/>
            <a:chExt cx="5536069" cy="5262311"/>
          </a:xfrm>
          <a:solidFill>
            <a:schemeClr val="tx1"/>
          </a:solidFill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xmlns="" id="{F42E2462-15FF-4FAE-A2F0-7D12D14F9A76}"/>
                </a:ext>
              </a:extLst>
            </p:cNvPr>
            <p:cNvSpPr/>
            <p:nvPr/>
          </p:nvSpPr>
          <p:spPr>
            <a:xfrm>
              <a:off x="9104740" y="5327424"/>
              <a:ext cx="4237355" cy="2093595"/>
            </a:xfrm>
            <a:custGeom>
              <a:avLst/>
              <a:gdLst/>
              <a:ahLst/>
              <a:cxnLst/>
              <a:rect l="l" t="t" r="r" b="b"/>
              <a:pathLst>
                <a:path w="4237355" h="2093595">
                  <a:moveTo>
                    <a:pt x="4053367" y="2093436"/>
                  </a:moveTo>
                  <a:lnTo>
                    <a:pt x="4012716" y="2093436"/>
                  </a:lnTo>
                  <a:lnTo>
                    <a:pt x="4010737" y="2044621"/>
                  </a:lnTo>
                  <a:lnTo>
                    <a:pt x="4004903" y="1996881"/>
                  </a:lnTo>
                  <a:lnTo>
                    <a:pt x="3995370" y="1950372"/>
                  </a:lnTo>
                  <a:lnTo>
                    <a:pt x="3982290" y="1905247"/>
                  </a:lnTo>
                  <a:lnTo>
                    <a:pt x="3965820" y="1861661"/>
                  </a:lnTo>
                  <a:lnTo>
                    <a:pt x="3946112" y="1819767"/>
                  </a:lnTo>
                  <a:lnTo>
                    <a:pt x="3923321" y="1779721"/>
                  </a:lnTo>
                  <a:lnTo>
                    <a:pt x="3897603" y="1741678"/>
                  </a:lnTo>
                  <a:lnTo>
                    <a:pt x="3869110" y="1705790"/>
                  </a:lnTo>
                  <a:lnTo>
                    <a:pt x="3837998" y="1672213"/>
                  </a:lnTo>
                  <a:lnTo>
                    <a:pt x="3804421" y="1641101"/>
                  </a:lnTo>
                  <a:lnTo>
                    <a:pt x="3768534" y="1612608"/>
                  </a:lnTo>
                  <a:lnTo>
                    <a:pt x="3730490" y="1586890"/>
                  </a:lnTo>
                  <a:lnTo>
                    <a:pt x="3690444" y="1564099"/>
                  </a:lnTo>
                  <a:lnTo>
                    <a:pt x="3648551" y="1544392"/>
                  </a:lnTo>
                  <a:lnTo>
                    <a:pt x="3604964" y="1527921"/>
                  </a:lnTo>
                  <a:lnTo>
                    <a:pt x="3559839" y="1514841"/>
                  </a:lnTo>
                  <a:lnTo>
                    <a:pt x="3513330" y="1505308"/>
                  </a:lnTo>
                  <a:lnTo>
                    <a:pt x="3465590" y="1499474"/>
                  </a:lnTo>
                  <a:lnTo>
                    <a:pt x="3416776" y="1497496"/>
                  </a:lnTo>
                  <a:lnTo>
                    <a:pt x="3367961" y="1499474"/>
                  </a:lnTo>
                  <a:lnTo>
                    <a:pt x="3320222" y="1505308"/>
                  </a:lnTo>
                  <a:lnTo>
                    <a:pt x="3273712" y="1514841"/>
                  </a:lnTo>
                  <a:lnTo>
                    <a:pt x="3228587" y="1527921"/>
                  </a:lnTo>
                  <a:lnTo>
                    <a:pt x="3185001" y="1544392"/>
                  </a:lnTo>
                  <a:lnTo>
                    <a:pt x="3143107" y="1564099"/>
                  </a:lnTo>
                  <a:lnTo>
                    <a:pt x="3103062" y="1586890"/>
                  </a:lnTo>
                  <a:lnTo>
                    <a:pt x="3065018" y="1612608"/>
                  </a:lnTo>
                  <a:lnTo>
                    <a:pt x="3029130" y="1641101"/>
                  </a:lnTo>
                  <a:lnTo>
                    <a:pt x="2995553" y="1672213"/>
                  </a:lnTo>
                  <a:lnTo>
                    <a:pt x="2964441" y="1705790"/>
                  </a:lnTo>
                  <a:lnTo>
                    <a:pt x="2935948" y="1741678"/>
                  </a:lnTo>
                  <a:lnTo>
                    <a:pt x="2910230" y="1779721"/>
                  </a:lnTo>
                  <a:lnTo>
                    <a:pt x="2887439" y="1819767"/>
                  </a:lnTo>
                  <a:lnTo>
                    <a:pt x="2867732" y="1861661"/>
                  </a:lnTo>
                  <a:lnTo>
                    <a:pt x="2851261" y="1905247"/>
                  </a:lnTo>
                  <a:lnTo>
                    <a:pt x="2838181" y="1950372"/>
                  </a:lnTo>
                  <a:lnTo>
                    <a:pt x="2828648" y="1996881"/>
                  </a:lnTo>
                  <a:lnTo>
                    <a:pt x="2822815" y="2044621"/>
                  </a:lnTo>
                  <a:lnTo>
                    <a:pt x="2820836" y="2093436"/>
                  </a:lnTo>
                  <a:lnTo>
                    <a:pt x="1416197" y="2093436"/>
                  </a:lnTo>
                  <a:lnTo>
                    <a:pt x="1414218" y="2044621"/>
                  </a:lnTo>
                  <a:lnTo>
                    <a:pt x="1408385" y="1996881"/>
                  </a:lnTo>
                  <a:lnTo>
                    <a:pt x="1398850" y="1950372"/>
                  </a:lnTo>
                  <a:lnTo>
                    <a:pt x="1385768" y="1905247"/>
                  </a:lnTo>
                  <a:lnTo>
                    <a:pt x="1369292" y="1861661"/>
                  </a:lnTo>
                  <a:lnTo>
                    <a:pt x="1349578" y="1819767"/>
                  </a:lnTo>
                  <a:lnTo>
                    <a:pt x="1326779" y="1779721"/>
                  </a:lnTo>
                  <a:lnTo>
                    <a:pt x="1301048" y="1741678"/>
                  </a:lnTo>
                  <a:lnTo>
                    <a:pt x="1272540" y="1705790"/>
                  </a:lnTo>
                  <a:lnTo>
                    <a:pt x="1241408" y="1672213"/>
                  </a:lnTo>
                  <a:lnTo>
                    <a:pt x="1207807" y="1641101"/>
                  </a:lnTo>
                  <a:lnTo>
                    <a:pt x="1171891" y="1612608"/>
                  </a:lnTo>
                  <a:lnTo>
                    <a:pt x="1133813" y="1586890"/>
                  </a:lnTo>
                  <a:lnTo>
                    <a:pt x="1093728" y="1564099"/>
                  </a:lnTo>
                  <a:lnTo>
                    <a:pt x="1051790" y="1544392"/>
                  </a:lnTo>
                  <a:lnTo>
                    <a:pt x="1008151" y="1527921"/>
                  </a:lnTo>
                  <a:lnTo>
                    <a:pt x="962967" y="1514841"/>
                  </a:lnTo>
                  <a:lnTo>
                    <a:pt x="916392" y="1505308"/>
                  </a:lnTo>
                  <a:lnTo>
                    <a:pt x="868579" y="1499474"/>
                  </a:lnTo>
                  <a:lnTo>
                    <a:pt x="819682" y="1497496"/>
                  </a:lnTo>
                  <a:lnTo>
                    <a:pt x="770867" y="1499474"/>
                  </a:lnTo>
                  <a:lnTo>
                    <a:pt x="723128" y="1505308"/>
                  </a:lnTo>
                  <a:lnTo>
                    <a:pt x="676618" y="1514841"/>
                  </a:lnTo>
                  <a:lnTo>
                    <a:pt x="631493" y="1527921"/>
                  </a:lnTo>
                  <a:lnTo>
                    <a:pt x="587907" y="1544392"/>
                  </a:lnTo>
                  <a:lnTo>
                    <a:pt x="546013" y="1564099"/>
                  </a:lnTo>
                  <a:lnTo>
                    <a:pt x="505968" y="1586890"/>
                  </a:lnTo>
                  <a:lnTo>
                    <a:pt x="467924" y="1612608"/>
                  </a:lnTo>
                  <a:lnTo>
                    <a:pt x="432036" y="1641101"/>
                  </a:lnTo>
                  <a:lnTo>
                    <a:pt x="398459" y="1672213"/>
                  </a:lnTo>
                  <a:lnTo>
                    <a:pt x="367347" y="1705790"/>
                  </a:lnTo>
                  <a:lnTo>
                    <a:pt x="338855" y="1741678"/>
                  </a:lnTo>
                  <a:lnTo>
                    <a:pt x="313136" y="1779721"/>
                  </a:lnTo>
                  <a:lnTo>
                    <a:pt x="290345" y="1819767"/>
                  </a:lnTo>
                  <a:lnTo>
                    <a:pt x="270638" y="1861661"/>
                  </a:lnTo>
                  <a:lnTo>
                    <a:pt x="254167" y="1905247"/>
                  </a:lnTo>
                  <a:lnTo>
                    <a:pt x="241088" y="1950372"/>
                  </a:lnTo>
                  <a:lnTo>
                    <a:pt x="231554" y="1996881"/>
                  </a:lnTo>
                  <a:lnTo>
                    <a:pt x="225721" y="2044621"/>
                  </a:lnTo>
                  <a:lnTo>
                    <a:pt x="223742" y="2093436"/>
                  </a:lnTo>
                  <a:lnTo>
                    <a:pt x="183666" y="2093436"/>
                  </a:lnTo>
                  <a:lnTo>
                    <a:pt x="134724" y="2086899"/>
                  </a:lnTo>
                  <a:lnTo>
                    <a:pt x="90819" y="2068437"/>
                  </a:lnTo>
                  <a:lnTo>
                    <a:pt x="53673" y="2039773"/>
                  </a:lnTo>
                  <a:lnTo>
                    <a:pt x="25008" y="2002627"/>
                  </a:lnTo>
                  <a:lnTo>
                    <a:pt x="6547" y="1958722"/>
                  </a:lnTo>
                  <a:lnTo>
                    <a:pt x="10" y="1909779"/>
                  </a:lnTo>
                  <a:lnTo>
                    <a:pt x="0" y="0"/>
                  </a:lnTo>
                  <a:lnTo>
                    <a:pt x="4237312" y="0"/>
                  </a:lnTo>
                  <a:lnTo>
                    <a:pt x="4237024" y="1909779"/>
                  </a:lnTo>
                  <a:lnTo>
                    <a:pt x="4230487" y="1958722"/>
                  </a:lnTo>
                  <a:lnTo>
                    <a:pt x="4212025" y="2002627"/>
                  </a:lnTo>
                  <a:lnTo>
                    <a:pt x="4183361" y="2039773"/>
                  </a:lnTo>
                  <a:lnTo>
                    <a:pt x="4146215" y="2068437"/>
                  </a:lnTo>
                  <a:lnTo>
                    <a:pt x="4102310" y="2086899"/>
                  </a:lnTo>
                  <a:lnTo>
                    <a:pt x="4053367" y="20934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3A7CFBFF-3414-43D1-B22B-E6B19C59149A}"/>
                </a:ext>
              </a:extLst>
            </p:cNvPr>
            <p:cNvSpPr/>
            <p:nvPr/>
          </p:nvSpPr>
          <p:spPr>
            <a:xfrm>
              <a:off x="9104728" y="4892916"/>
              <a:ext cx="4237355" cy="316865"/>
            </a:xfrm>
            <a:custGeom>
              <a:avLst/>
              <a:gdLst/>
              <a:ahLst/>
              <a:cxnLst/>
              <a:rect l="l" t="t" r="r" b="b"/>
              <a:pathLst>
                <a:path w="4237355" h="316864">
                  <a:moveTo>
                    <a:pt x="4237017" y="316857"/>
                  </a:moveTo>
                  <a:lnTo>
                    <a:pt x="0" y="316857"/>
                  </a:lnTo>
                  <a:lnTo>
                    <a:pt x="0" y="183656"/>
                  </a:lnTo>
                  <a:lnTo>
                    <a:pt x="6536" y="134713"/>
                  </a:lnTo>
                  <a:lnTo>
                    <a:pt x="24998" y="90808"/>
                  </a:lnTo>
                  <a:lnTo>
                    <a:pt x="53662" y="53662"/>
                  </a:lnTo>
                  <a:lnTo>
                    <a:pt x="90808" y="24998"/>
                  </a:lnTo>
                  <a:lnTo>
                    <a:pt x="134713" y="6536"/>
                  </a:lnTo>
                  <a:lnTo>
                    <a:pt x="183656" y="0"/>
                  </a:lnTo>
                  <a:lnTo>
                    <a:pt x="4053360" y="0"/>
                  </a:lnTo>
                  <a:lnTo>
                    <a:pt x="4102303" y="6536"/>
                  </a:lnTo>
                  <a:lnTo>
                    <a:pt x="4146208" y="24998"/>
                  </a:lnTo>
                  <a:lnTo>
                    <a:pt x="4183354" y="53662"/>
                  </a:lnTo>
                  <a:lnTo>
                    <a:pt x="4212019" y="90808"/>
                  </a:lnTo>
                  <a:lnTo>
                    <a:pt x="4230480" y="134713"/>
                  </a:lnTo>
                  <a:lnTo>
                    <a:pt x="4237017" y="183656"/>
                  </a:lnTo>
                  <a:lnTo>
                    <a:pt x="4237017" y="31685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7936A6E1-F623-40F1-B597-3F5B3DE077BC}"/>
                </a:ext>
              </a:extLst>
            </p:cNvPr>
            <p:cNvSpPr/>
            <p:nvPr/>
          </p:nvSpPr>
          <p:spPr>
            <a:xfrm>
              <a:off x="8011238" y="4892619"/>
              <a:ext cx="683895" cy="410209"/>
            </a:xfrm>
            <a:custGeom>
              <a:avLst/>
              <a:gdLst/>
              <a:ahLst/>
              <a:cxnLst/>
              <a:rect l="l" t="t" r="r" b="b"/>
              <a:pathLst>
                <a:path w="683895" h="410210">
                  <a:moveTo>
                    <a:pt x="603431" y="409977"/>
                  </a:moveTo>
                  <a:lnTo>
                    <a:pt x="279082" y="409977"/>
                  </a:lnTo>
                  <a:lnTo>
                    <a:pt x="233786" y="406328"/>
                  </a:lnTo>
                  <a:lnTo>
                    <a:pt x="190828" y="395760"/>
                  </a:lnTo>
                  <a:lnTo>
                    <a:pt x="150779" y="378848"/>
                  </a:lnTo>
                  <a:lnTo>
                    <a:pt x="114212" y="356163"/>
                  </a:lnTo>
                  <a:lnTo>
                    <a:pt x="81699" y="328278"/>
                  </a:lnTo>
                  <a:lnTo>
                    <a:pt x="53814" y="295765"/>
                  </a:lnTo>
                  <a:lnTo>
                    <a:pt x="31129" y="259198"/>
                  </a:lnTo>
                  <a:lnTo>
                    <a:pt x="14217" y="219149"/>
                  </a:lnTo>
                  <a:lnTo>
                    <a:pt x="3649" y="176190"/>
                  </a:lnTo>
                  <a:lnTo>
                    <a:pt x="0" y="130895"/>
                  </a:lnTo>
                  <a:lnTo>
                    <a:pt x="0" y="67178"/>
                  </a:lnTo>
                  <a:lnTo>
                    <a:pt x="19641" y="19642"/>
                  </a:lnTo>
                  <a:lnTo>
                    <a:pt x="67177" y="1"/>
                  </a:lnTo>
                  <a:lnTo>
                    <a:pt x="616114" y="0"/>
                  </a:lnTo>
                  <a:lnTo>
                    <a:pt x="642305" y="5306"/>
                  </a:lnTo>
                  <a:lnTo>
                    <a:pt x="663685" y="19749"/>
                  </a:lnTo>
                  <a:lnTo>
                    <a:pt x="678146" y="41111"/>
                  </a:lnTo>
                  <a:lnTo>
                    <a:pt x="683579" y="67177"/>
                  </a:lnTo>
                  <a:lnTo>
                    <a:pt x="683579" y="329829"/>
                  </a:lnTo>
                  <a:lnTo>
                    <a:pt x="677259" y="361082"/>
                  </a:lnTo>
                  <a:lnTo>
                    <a:pt x="660047" y="386552"/>
                  </a:lnTo>
                  <a:lnTo>
                    <a:pt x="634564" y="403698"/>
                  </a:lnTo>
                  <a:lnTo>
                    <a:pt x="603431" y="40997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xmlns="" id="{89E955DB-F6EB-45AC-A4CB-6AD7F7A34BB0}"/>
                </a:ext>
              </a:extLst>
            </p:cNvPr>
            <p:cNvSpPr/>
            <p:nvPr/>
          </p:nvSpPr>
          <p:spPr>
            <a:xfrm>
              <a:off x="8812693" y="5038789"/>
              <a:ext cx="177800" cy="118110"/>
            </a:xfrm>
            <a:custGeom>
              <a:avLst/>
              <a:gdLst/>
              <a:ahLst/>
              <a:cxnLst/>
              <a:rect l="l" t="t" r="r" b="b"/>
              <a:pathLst>
                <a:path w="177800" h="118110">
                  <a:moveTo>
                    <a:pt x="174430" y="117917"/>
                  </a:moveTo>
                  <a:lnTo>
                    <a:pt x="0" y="117917"/>
                  </a:lnTo>
                  <a:lnTo>
                    <a:pt x="4" y="0"/>
                  </a:lnTo>
                  <a:lnTo>
                    <a:pt x="177313" y="0"/>
                  </a:lnTo>
                  <a:lnTo>
                    <a:pt x="175889" y="9307"/>
                  </a:lnTo>
                  <a:lnTo>
                    <a:pt x="175006" y="18668"/>
                  </a:lnTo>
                  <a:lnTo>
                    <a:pt x="174556" y="28137"/>
                  </a:lnTo>
                  <a:lnTo>
                    <a:pt x="174430" y="1179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xmlns="" id="{C38AE3B4-CF6B-489F-84C3-85E5933413FE}"/>
                </a:ext>
              </a:extLst>
            </p:cNvPr>
            <p:cNvSpPr/>
            <p:nvPr/>
          </p:nvSpPr>
          <p:spPr>
            <a:xfrm>
              <a:off x="8899742" y="2637494"/>
              <a:ext cx="4647565" cy="342265"/>
            </a:xfrm>
            <a:custGeom>
              <a:avLst/>
              <a:gdLst/>
              <a:ahLst/>
              <a:cxnLst/>
              <a:rect l="l" t="t" r="r" b="b"/>
              <a:pathLst>
                <a:path w="4647565" h="342264">
                  <a:moveTo>
                    <a:pt x="4510372" y="341655"/>
                  </a:moveTo>
                  <a:lnTo>
                    <a:pt x="136662" y="341655"/>
                  </a:lnTo>
                  <a:lnTo>
                    <a:pt x="93442" y="334693"/>
                  </a:lnTo>
                  <a:lnTo>
                    <a:pt x="55924" y="315304"/>
                  </a:lnTo>
                  <a:lnTo>
                    <a:pt x="26349" y="285729"/>
                  </a:lnTo>
                  <a:lnTo>
                    <a:pt x="6961" y="248211"/>
                  </a:lnTo>
                  <a:lnTo>
                    <a:pt x="0" y="204992"/>
                  </a:lnTo>
                  <a:lnTo>
                    <a:pt x="0" y="136662"/>
                  </a:lnTo>
                  <a:lnTo>
                    <a:pt x="6961" y="93442"/>
                  </a:lnTo>
                  <a:lnTo>
                    <a:pt x="26351" y="55924"/>
                  </a:lnTo>
                  <a:lnTo>
                    <a:pt x="55926" y="26349"/>
                  </a:lnTo>
                  <a:lnTo>
                    <a:pt x="93444" y="6961"/>
                  </a:lnTo>
                  <a:lnTo>
                    <a:pt x="136662" y="0"/>
                  </a:lnTo>
                  <a:lnTo>
                    <a:pt x="4510372" y="0"/>
                  </a:lnTo>
                  <a:lnTo>
                    <a:pt x="4553592" y="6961"/>
                  </a:lnTo>
                  <a:lnTo>
                    <a:pt x="4591111" y="26351"/>
                  </a:lnTo>
                  <a:lnTo>
                    <a:pt x="4620685" y="55926"/>
                  </a:lnTo>
                  <a:lnTo>
                    <a:pt x="4640073" y="93444"/>
                  </a:lnTo>
                  <a:lnTo>
                    <a:pt x="4647034" y="136662"/>
                  </a:lnTo>
                  <a:lnTo>
                    <a:pt x="4647034" y="204992"/>
                  </a:lnTo>
                  <a:lnTo>
                    <a:pt x="4640073" y="248213"/>
                  </a:lnTo>
                  <a:lnTo>
                    <a:pt x="4620683" y="285731"/>
                  </a:lnTo>
                  <a:lnTo>
                    <a:pt x="4591108" y="315305"/>
                  </a:lnTo>
                  <a:lnTo>
                    <a:pt x="4553590" y="334694"/>
                  </a:lnTo>
                  <a:lnTo>
                    <a:pt x="4510372" y="34165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xmlns="" id="{0F021C8E-262A-4CB4-9C60-51F7B015AF99}"/>
                </a:ext>
              </a:extLst>
            </p:cNvPr>
            <p:cNvSpPr/>
            <p:nvPr/>
          </p:nvSpPr>
          <p:spPr>
            <a:xfrm>
              <a:off x="9250680" y="3097123"/>
              <a:ext cx="118110" cy="1681480"/>
            </a:xfrm>
            <a:custGeom>
              <a:avLst/>
              <a:gdLst/>
              <a:ahLst/>
              <a:cxnLst/>
              <a:rect l="l" t="t" r="r" b="b"/>
              <a:pathLst>
                <a:path w="118109" h="1681479">
                  <a:moveTo>
                    <a:pt x="117932" y="0"/>
                  </a:moveTo>
                  <a:lnTo>
                    <a:pt x="0" y="0"/>
                  </a:lnTo>
                  <a:lnTo>
                    <a:pt x="0" y="1677670"/>
                  </a:lnTo>
                  <a:lnTo>
                    <a:pt x="0" y="1681480"/>
                  </a:lnTo>
                  <a:lnTo>
                    <a:pt x="18961" y="1681480"/>
                  </a:lnTo>
                  <a:lnTo>
                    <a:pt x="18961" y="1677670"/>
                  </a:lnTo>
                  <a:lnTo>
                    <a:pt x="117932" y="1677670"/>
                  </a:lnTo>
                  <a:lnTo>
                    <a:pt x="1179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xmlns="" id="{507FBD90-AEB2-423B-9D52-250B82C7FECB}"/>
                </a:ext>
              </a:extLst>
            </p:cNvPr>
            <p:cNvSpPr/>
            <p:nvPr/>
          </p:nvSpPr>
          <p:spPr>
            <a:xfrm>
              <a:off x="13078000" y="3096727"/>
              <a:ext cx="118110" cy="1681480"/>
            </a:xfrm>
            <a:custGeom>
              <a:avLst/>
              <a:gdLst/>
              <a:ahLst/>
              <a:cxnLst/>
              <a:rect l="l" t="t" r="r" b="b"/>
              <a:pathLst>
                <a:path w="118109" h="1681479">
                  <a:moveTo>
                    <a:pt x="117917" y="1681415"/>
                  </a:moveTo>
                  <a:lnTo>
                    <a:pt x="99248" y="1678857"/>
                  </a:lnTo>
                  <a:lnTo>
                    <a:pt x="0" y="1678244"/>
                  </a:lnTo>
                  <a:lnTo>
                    <a:pt x="0" y="0"/>
                  </a:lnTo>
                  <a:lnTo>
                    <a:pt x="117922" y="0"/>
                  </a:lnTo>
                  <a:lnTo>
                    <a:pt x="117922" y="16814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xmlns="" id="{2852C37F-DEF0-466E-8175-B68412D2061F}"/>
                </a:ext>
              </a:extLst>
            </p:cNvPr>
            <p:cNvSpPr/>
            <p:nvPr/>
          </p:nvSpPr>
          <p:spPr>
            <a:xfrm>
              <a:off x="9446438" y="6942861"/>
              <a:ext cx="956944" cy="956944"/>
            </a:xfrm>
            <a:custGeom>
              <a:avLst/>
              <a:gdLst/>
              <a:ahLst/>
              <a:cxnLst/>
              <a:rect l="l" t="t" r="r" b="b"/>
              <a:pathLst>
                <a:path w="956945" h="956945">
                  <a:moveTo>
                    <a:pt x="658507" y="478307"/>
                  </a:moveTo>
                  <a:lnTo>
                    <a:pt x="652068" y="430517"/>
                  </a:lnTo>
                  <a:lnTo>
                    <a:pt x="633895" y="387515"/>
                  </a:lnTo>
                  <a:lnTo>
                    <a:pt x="605713" y="351015"/>
                  </a:lnTo>
                  <a:lnTo>
                    <a:pt x="569239" y="322783"/>
                  </a:lnTo>
                  <a:lnTo>
                    <a:pt x="526199" y="304571"/>
                  </a:lnTo>
                  <a:lnTo>
                    <a:pt x="478307" y="298107"/>
                  </a:lnTo>
                  <a:lnTo>
                    <a:pt x="430428" y="304558"/>
                  </a:lnTo>
                  <a:lnTo>
                    <a:pt x="387388" y="322732"/>
                  </a:lnTo>
                  <a:lnTo>
                    <a:pt x="350913" y="350913"/>
                  </a:lnTo>
                  <a:lnTo>
                    <a:pt x="322732" y="387388"/>
                  </a:lnTo>
                  <a:lnTo>
                    <a:pt x="304558" y="430428"/>
                  </a:lnTo>
                  <a:lnTo>
                    <a:pt x="298119" y="478307"/>
                  </a:lnTo>
                  <a:lnTo>
                    <a:pt x="304558" y="526199"/>
                  </a:lnTo>
                  <a:lnTo>
                    <a:pt x="322732" y="569239"/>
                  </a:lnTo>
                  <a:lnTo>
                    <a:pt x="350913" y="605701"/>
                  </a:lnTo>
                  <a:lnTo>
                    <a:pt x="387388" y="633895"/>
                  </a:lnTo>
                  <a:lnTo>
                    <a:pt x="430428" y="652056"/>
                  </a:lnTo>
                  <a:lnTo>
                    <a:pt x="478307" y="658507"/>
                  </a:lnTo>
                  <a:lnTo>
                    <a:pt x="526199" y="652056"/>
                  </a:lnTo>
                  <a:lnTo>
                    <a:pt x="569239" y="633882"/>
                  </a:lnTo>
                  <a:lnTo>
                    <a:pt x="605713" y="605701"/>
                  </a:lnTo>
                  <a:lnTo>
                    <a:pt x="633895" y="569226"/>
                  </a:lnTo>
                  <a:lnTo>
                    <a:pt x="652068" y="526186"/>
                  </a:lnTo>
                  <a:lnTo>
                    <a:pt x="658507" y="478307"/>
                  </a:lnTo>
                  <a:close/>
                </a:path>
                <a:path w="956945" h="956945">
                  <a:moveTo>
                    <a:pt x="956627" y="478320"/>
                  </a:moveTo>
                  <a:lnTo>
                    <a:pt x="954151" y="429425"/>
                  </a:lnTo>
                  <a:lnTo>
                    <a:pt x="946899" y="381939"/>
                  </a:lnTo>
                  <a:lnTo>
                    <a:pt x="935113" y="336105"/>
                  </a:lnTo>
                  <a:lnTo>
                    <a:pt x="919022" y="292163"/>
                  </a:lnTo>
                  <a:lnTo>
                    <a:pt x="898880" y="250355"/>
                  </a:lnTo>
                  <a:lnTo>
                    <a:pt x="874915" y="210921"/>
                  </a:lnTo>
                  <a:lnTo>
                    <a:pt x="852131" y="180454"/>
                  </a:lnTo>
                  <a:lnTo>
                    <a:pt x="847382" y="174091"/>
                  </a:lnTo>
                  <a:lnTo>
                    <a:pt x="816508" y="140119"/>
                  </a:lnTo>
                  <a:lnTo>
                    <a:pt x="782535" y="109245"/>
                  </a:lnTo>
                  <a:lnTo>
                    <a:pt x="776427" y="104686"/>
                  </a:lnTo>
                  <a:lnTo>
                    <a:pt x="776427" y="478561"/>
                  </a:lnTo>
                  <a:lnTo>
                    <a:pt x="772515" y="526846"/>
                  </a:lnTo>
                  <a:lnTo>
                    <a:pt x="761199" y="572681"/>
                  </a:lnTo>
                  <a:lnTo>
                    <a:pt x="743102" y="615429"/>
                  </a:lnTo>
                  <a:lnTo>
                    <a:pt x="718820" y="654494"/>
                  </a:lnTo>
                  <a:lnTo>
                    <a:pt x="689000" y="689254"/>
                  </a:lnTo>
                  <a:lnTo>
                    <a:pt x="654240" y="719074"/>
                  </a:lnTo>
                  <a:lnTo>
                    <a:pt x="615175" y="743356"/>
                  </a:lnTo>
                  <a:lnTo>
                    <a:pt x="572427" y="761453"/>
                  </a:lnTo>
                  <a:lnTo>
                    <a:pt x="526592" y="772769"/>
                  </a:lnTo>
                  <a:lnTo>
                    <a:pt x="478307" y="776681"/>
                  </a:lnTo>
                  <a:lnTo>
                    <a:pt x="430034" y="772769"/>
                  </a:lnTo>
                  <a:lnTo>
                    <a:pt x="384200" y="761453"/>
                  </a:lnTo>
                  <a:lnTo>
                    <a:pt x="341439" y="743356"/>
                  </a:lnTo>
                  <a:lnTo>
                    <a:pt x="302374" y="719074"/>
                  </a:lnTo>
                  <a:lnTo>
                    <a:pt x="267627" y="689254"/>
                  </a:lnTo>
                  <a:lnTo>
                    <a:pt x="237807" y="654494"/>
                  </a:lnTo>
                  <a:lnTo>
                    <a:pt x="213525" y="615429"/>
                  </a:lnTo>
                  <a:lnTo>
                    <a:pt x="195427" y="572681"/>
                  </a:lnTo>
                  <a:lnTo>
                    <a:pt x="184099" y="526846"/>
                  </a:lnTo>
                  <a:lnTo>
                    <a:pt x="180200" y="478561"/>
                  </a:lnTo>
                  <a:lnTo>
                    <a:pt x="184099" y="430288"/>
                  </a:lnTo>
                  <a:lnTo>
                    <a:pt x="195427" y="384454"/>
                  </a:lnTo>
                  <a:lnTo>
                    <a:pt x="213525" y="341693"/>
                  </a:lnTo>
                  <a:lnTo>
                    <a:pt x="237807" y="302628"/>
                  </a:lnTo>
                  <a:lnTo>
                    <a:pt x="267627" y="267881"/>
                  </a:lnTo>
                  <a:lnTo>
                    <a:pt x="302374" y="238061"/>
                  </a:lnTo>
                  <a:lnTo>
                    <a:pt x="341439" y="213779"/>
                  </a:lnTo>
                  <a:lnTo>
                    <a:pt x="384200" y="195681"/>
                  </a:lnTo>
                  <a:lnTo>
                    <a:pt x="430034" y="184353"/>
                  </a:lnTo>
                  <a:lnTo>
                    <a:pt x="478307" y="180454"/>
                  </a:lnTo>
                  <a:lnTo>
                    <a:pt x="526592" y="184353"/>
                  </a:lnTo>
                  <a:lnTo>
                    <a:pt x="572427" y="195681"/>
                  </a:lnTo>
                  <a:lnTo>
                    <a:pt x="615175" y="213779"/>
                  </a:lnTo>
                  <a:lnTo>
                    <a:pt x="654240" y="238061"/>
                  </a:lnTo>
                  <a:lnTo>
                    <a:pt x="689000" y="267881"/>
                  </a:lnTo>
                  <a:lnTo>
                    <a:pt x="718820" y="302628"/>
                  </a:lnTo>
                  <a:lnTo>
                    <a:pt x="743102" y="341693"/>
                  </a:lnTo>
                  <a:lnTo>
                    <a:pt x="761199" y="384454"/>
                  </a:lnTo>
                  <a:lnTo>
                    <a:pt x="772515" y="430288"/>
                  </a:lnTo>
                  <a:lnTo>
                    <a:pt x="776427" y="478561"/>
                  </a:lnTo>
                  <a:lnTo>
                    <a:pt x="776427" y="104686"/>
                  </a:lnTo>
                  <a:lnTo>
                    <a:pt x="745718" y="81711"/>
                  </a:lnTo>
                  <a:lnTo>
                    <a:pt x="706272" y="57746"/>
                  </a:lnTo>
                  <a:lnTo>
                    <a:pt x="664464" y="37604"/>
                  </a:lnTo>
                  <a:lnTo>
                    <a:pt x="620522" y="21513"/>
                  </a:lnTo>
                  <a:lnTo>
                    <a:pt x="574687" y="9728"/>
                  </a:lnTo>
                  <a:lnTo>
                    <a:pt x="527202" y="2476"/>
                  </a:lnTo>
                  <a:lnTo>
                    <a:pt x="478307" y="0"/>
                  </a:lnTo>
                  <a:lnTo>
                    <a:pt x="429425" y="2476"/>
                  </a:lnTo>
                  <a:lnTo>
                    <a:pt x="381939" y="9728"/>
                  </a:lnTo>
                  <a:lnTo>
                    <a:pt x="336105" y="21513"/>
                  </a:lnTo>
                  <a:lnTo>
                    <a:pt x="292163" y="37604"/>
                  </a:lnTo>
                  <a:lnTo>
                    <a:pt x="250355" y="57746"/>
                  </a:lnTo>
                  <a:lnTo>
                    <a:pt x="210921" y="81711"/>
                  </a:lnTo>
                  <a:lnTo>
                    <a:pt x="174091" y="109245"/>
                  </a:lnTo>
                  <a:lnTo>
                    <a:pt x="140119" y="140119"/>
                  </a:lnTo>
                  <a:lnTo>
                    <a:pt x="109245" y="174091"/>
                  </a:lnTo>
                  <a:lnTo>
                    <a:pt x="81711" y="210908"/>
                  </a:lnTo>
                  <a:lnTo>
                    <a:pt x="57746" y="250355"/>
                  </a:lnTo>
                  <a:lnTo>
                    <a:pt x="37604" y="292163"/>
                  </a:lnTo>
                  <a:lnTo>
                    <a:pt x="21513" y="336105"/>
                  </a:lnTo>
                  <a:lnTo>
                    <a:pt x="9715" y="381939"/>
                  </a:lnTo>
                  <a:lnTo>
                    <a:pt x="2476" y="429425"/>
                  </a:lnTo>
                  <a:lnTo>
                    <a:pt x="0" y="478320"/>
                  </a:lnTo>
                  <a:lnTo>
                    <a:pt x="2476" y="527215"/>
                  </a:lnTo>
                  <a:lnTo>
                    <a:pt x="9715" y="574687"/>
                  </a:lnTo>
                  <a:lnTo>
                    <a:pt x="21513" y="620522"/>
                  </a:lnTo>
                  <a:lnTo>
                    <a:pt x="37592" y="664464"/>
                  </a:lnTo>
                  <a:lnTo>
                    <a:pt x="57746" y="706272"/>
                  </a:lnTo>
                  <a:lnTo>
                    <a:pt x="81711" y="745705"/>
                  </a:lnTo>
                  <a:lnTo>
                    <a:pt x="109245" y="782535"/>
                  </a:lnTo>
                  <a:lnTo>
                    <a:pt x="140119" y="816508"/>
                  </a:lnTo>
                  <a:lnTo>
                    <a:pt x="174091" y="847382"/>
                  </a:lnTo>
                  <a:lnTo>
                    <a:pt x="210908" y="874915"/>
                  </a:lnTo>
                  <a:lnTo>
                    <a:pt x="250355" y="898880"/>
                  </a:lnTo>
                  <a:lnTo>
                    <a:pt x="292163" y="919022"/>
                  </a:lnTo>
                  <a:lnTo>
                    <a:pt x="336105" y="935113"/>
                  </a:lnTo>
                  <a:lnTo>
                    <a:pt x="381939" y="946912"/>
                  </a:lnTo>
                  <a:lnTo>
                    <a:pt x="429425" y="954151"/>
                  </a:lnTo>
                  <a:lnTo>
                    <a:pt x="478307" y="956627"/>
                  </a:lnTo>
                  <a:lnTo>
                    <a:pt x="527202" y="954151"/>
                  </a:lnTo>
                  <a:lnTo>
                    <a:pt x="574687" y="946912"/>
                  </a:lnTo>
                  <a:lnTo>
                    <a:pt x="620522" y="935113"/>
                  </a:lnTo>
                  <a:lnTo>
                    <a:pt x="664464" y="919035"/>
                  </a:lnTo>
                  <a:lnTo>
                    <a:pt x="706272" y="898880"/>
                  </a:lnTo>
                  <a:lnTo>
                    <a:pt x="745718" y="874915"/>
                  </a:lnTo>
                  <a:lnTo>
                    <a:pt x="782535" y="847382"/>
                  </a:lnTo>
                  <a:lnTo>
                    <a:pt x="816508" y="816508"/>
                  </a:lnTo>
                  <a:lnTo>
                    <a:pt x="847382" y="782535"/>
                  </a:lnTo>
                  <a:lnTo>
                    <a:pt x="874915" y="745718"/>
                  </a:lnTo>
                  <a:lnTo>
                    <a:pt x="898880" y="706272"/>
                  </a:lnTo>
                  <a:lnTo>
                    <a:pt x="919022" y="664464"/>
                  </a:lnTo>
                  <a:lnTo>
                    <a:pt x="935113" y="620522"/>
                  </a:lnTo>
                  <a:lnTo>
                    <a:pt x="946899" y="574687"/>
                  </a:lnTo>
                  <a:lnTo>
                    <a:pt x="954151" y="527215"/>
                  </a:lnTo>
                  <a:lnTo>
                    <a:pt x="956627" y="4783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xmlns="" id="{F146B666-7A19-4066-A8E9-A1F9B8618ACF}"/>
                </a:ext>
              </a:extLst>
            </p:cNvPr>
            <p:cNvSpPr/>
            <p:nvPr/>
          </p:nvSpPr>
          <p:spPr>
            <a:xfrm>
              <a:off x="12043219" y="6942861"/>
              <a:ext cx="956944" cy="956944"/>
            </a:xfrm>
            <a:custGeom>
              <a:avLst/>
              <a:gdLst/>
              <a:ahLst/>
              <a:cxnLst/>
              <a:rect l="l" t="t" r="r" b="b"/>
              <a:pathLst>
                <a:path w="956945" h="956945">
                  <a:moveTo>
                    <a:pt x="658507" y="478307"/>
                  </a:moveTo>
                  <a:lnTo>
                    <a:pt x="652170" y="430517"/>
                  </a:lnTo>
                  <a:lnTo>
                    <a:pt x="634022" y="387515"/>
                  </a:lnTo>
                  <a:lnTo>
                    <a:pt x="605815" y="351015"/>
                  </a:lnTo>
                  <a:lnTo>
                    <a:pt x="569302" y="322783"/>
                  </a:lnTo>
                  <a:lnTo>
                    <a:pt x="526224" y="304571"/>
                  </a:lnTo>
                  <a:lnTo>
                    <a:pt x="478320" y="298107"/>
                  </a:lnTo>
                  <a:lnTo>
                    <a:pt x="430428" y="304558"/>
                  </a:lnTo>
                  <a:lnTo>
                    <a:pt x="387388" y="322732"/>
                  </a:lnTo>
                  <a:lnTo>
                    <a:pt x="350913" y="350913"/>
                  </a:lnTo>
                  <a:lnTo>
                    <a:pt x="322732" y="387388"/>
                  </a:lnTo>
                  <a:lnTo>
                    <a:pt x="304558" y="430428"/>
                  </a:lnTo>
                  <a:lnTo>
                    <a:pt x="298119" y="478307"/>
                  </a:lnTo>
                  <a:lnTo>
                    <a:pt x="304558" y="526199"/>
                  </a:lnTo>
                  <a:lnTo>
                    <a:pt x="322732" y="569239"/>
                  </a:lnTo>
                  <a:lnTo>
                    <a:pt x="350913" y="605701"/>
                  </a:lnTo>
                  <a:lnTo>
                    <a:pt x="387388" y="633895"/>
                  </a:lnTo>
                  <a:lnTo>
                    <a:pt x="430428" y="652056"/>
                  </a:lnTo>
                  <a:lnTo>
                    <a:pt x="478320" y="658507"/>
                  </a:lnTo>
                  <a:lnTo>
                    <a:pt x="526199" y="652056"/>
                  </a:lnTo>
                  <a:lnTo>
                    <a:pt x="569239" y="633882"/>
                  </a:lnTo>
                  <a:lnTo>
                    <a:pt x="605713" y="605701"/>
                  </a:lnTo>
                  <a:lnTo>
                    <a:pt x="633895" y="569226"/>
                  </a:lnTo>
                  <a:lnTo>
                    <a:pt x="652068" y="526186"/>
                  </a:lnTo>
                  <a:lnTo>
                    <a:pt x="658507" y="478307"/>
                  </a:lnTo>
                  <a:close/>
                </a:path>
                <a:path w="956945" h="956945">
                  <a:moveTo>
                    <a:pt x="956627" y="478320"/>
                  </a:moveTo>
                  <a:lnTo>
                    <a:pt x="954201" y="429425"/>
                  </a:lnTo>
                  <a:lnTo>
                    <a:pt x="947000" y="381939"/>
                  </a:lnTo>
                  <a:lnTo>
                    <a:pt x="935253" y="336105"/>
                  </a:lnTo>
                  <a:lnTo>
                    <a:pt x="919187" y="292163"/>
                  </a:lnTo>
                  <a:lnTo>
                    <a:pt x="899071" y="250355"/>
                  </a:lnTo>
                  <a:lnTo>
                    <a:pt x="875118" y="210921"/>
                  </a:lnTo>
                  <a:lnTo>
                    <a:pt x="852347" y="180454"/>
                  </a:lnTo>
                  <a:lnTo>
                    <a:pt x="847598" y="174091"/>
                  </a:lnTo>
                  <a:lnTo>
                    <a:pt x="816724" y="140119"/>
                  </a:lnTo>
                  <a:lnTo>
                    <a:pt x="782751" y="109245"/>
                  </a:lnTo>
                  <a:lnTo>
                    <a:pt x="776427" y="104521"/>
                  </a:lnTo>
                  <a:lnTo>
                    <a:pt x="776427" y="478561"/>
                  </a:lnTo>
                  <a:lnTo>
                    <a:pt x="772528" y="526846"/>
                  </a:lnTo>
                  <a:lnTo>
                    <a:pt x="761199" y="572681"/>
                  </a:lnTo>
                  <a:lnTo>
                    <a:pt x="743102" y="615429"/>
                  </a:lnTo>
                  <a:lnTo>
                    <a:pt x="718820" y="654494"/>
                  </a:lnTo>
                  <a:lnTo>
                    <a:pt x="689000" y="689254"/>
                  </a:lnTo>
                  <a:lnTo>
                    <a:pt x="654253" y="719074"/>
                  </a:lnTo>
                  <a:lnTo>
                    <a:pt x="615188" y="743356"/>
                  </a:lnTo>
                  <a:lnTo>
                    <a:pt x="572427" y="761453"/>
                  </a:lnTo>
                  <a:lnTo>
                    <a:pt x="526592" y="772769"/>
                  </a:lnTo>
                  <a:lnTo>
                    <a:pt x="478320" y="776681"/>
                  </a:lnTo>
                  <a:lnTo>
                    <a:pt x="430034" y="772769"/>
                  </a:lnTo>
                  <a:lnTo>
                    <a:pt x="384200" y="761453"/>
                  </a:lnTo>
                  <a:lnTo>
                    <a:pt x="341452" y="743356"/>
                  </a:lnTo>
                  <a:lnTo>
                    <a:pt x="302387" y="719074"/>
                  </a:lnTo>
                  <a:lnTo>
                    <a:pt x="267627" y="689254"/>
                  </a:lnTo>
                  <a:lnTo>
                    <a:pt x="237807" y="654494"/>
                  </a:lnTo>
                  <a:lnTo>
                    <a:pt x="213525" y="615429"/>
                  </a:lnTo>
                  <a:lnTo>
                    <a:pt x="195427" y="572681"/>
                  </a:lnTo>
                  <a:lnTo>
                    <a:pt x="184111" y="526846"/>
                  </a:lnTo>
                  <a:lnTo>
                    <a:pt x="180200" y="478561"/>
                  </a:lnTo>
                  <a:lnTo>
                    <a:pt x="184111" y="430288"/>
                  </a:lnTo>
                  <a:lnTo>
                    <a:pt x="195427" y="384454"/>
                  </a:lnTo>
                  <a:lnTo>
                    <a:pt x="213525" y="341693"/>
                  </a:lnTo>
                  <a:lnTo>
                    <a:pt x="237807" y="302628"/>
                  </a:lnTo>
                  <a:lnTo>
                    <a:pt x="267627" y="267881"/>
                  </a:lnTo>
                  <a:lnTo>
                    <a:pt x="302387" y="238061"/>
                  </a:lnTo>
                  <a:lnTo>
                    <a:pt x="341452" y="213779"/>
                  </a:lnTo>
                  <a:lnTo>
                    <a:pt x="384200" y="195681"/>
                  </a:lnTo>
                  <a:lnTo>
                    <a:pt x="430034" y="184353"/>
                  </a:lnTo>
                  <a:lnTo>
                    <a:pt x="478320" y="180454"/>
                  </a:lnTo>
                  <a:lnTo>
                    <a:pt x="526592" y="184353"/>
                  </a:lnTo>
                  <a:lnTo>
                    <a:pt x="572427" y="195681"/>
                  </a:lnTo>
                  <a:lnTo>
                    <a:pt x="615188" y="213779"/>
                  </a:lnTo>
                  <a:lnTo>
                    <a:pt x="654253" y="238061"/>
                  </a:lnTo>
                  <a:lnTo>
                    <a:pt x="689000" y="267881"/>
                  </a:lnTo>
                  <a:lnTo>
                    <a:pt x="718820" y="302628"/>
                  </a:lnTo>
                  <a:lnTo>
                    <a:pt x="743102" y="341693"/>
                  </a:lnTo>
                  <a:lnTo>
                    <a:pt x="761199" y="384454"/>
                  </a:lnTo>
                  <a:lnTo>
                    <a:pt x="772528" y="430288"/>
                  </a:lnTo>
                  <a:lnTo>
                    <a:pt x="776427" y="478561"/>
                  </a:lnTo>
                  <a:lnTo>
                    <a:pt x="776427" y="104521"/>
                  </a:lnTo>
                  <a:lnTo>
                    <a:pt x="706462" y="57746"/>
                  </a:lnTo>
                  <a:lnTo>
                    <a:pt x="664629" y="37604"/>
                  </a:lnTo>
                  <a:lnTo>
                    <a:pt x="620661" y="21513"/>
                  </a:lnTo>
                  <a:lnTo>
                    <a:pt x="574789" y="9728"/>
                  </a:lnTo>
                  <a:lnTo>
                    <a:pt x="527265" y="2476"/>
                  </a:lnTo>
                  <a:lnTo>
                    <a:pt x="478320" y="0"/>
                  </a:lnTo>
                  <a:lnTo>
                    <a:pt x="429425" y="2476"/>
                  </a:lnTo>
                  <a:lnTo>
                    <a:pt x="381939" y="9728"/>
                  </a:lnTo>
                  <a:lnTo>
                    <a:pt x="336105" y="21513"/>
                  </a:lnTo>
                  <a:lnTo>
                    <a:pt x="292163" y="37604"/>
                  </a:lnTo>
                  <a:lnTo>
                    <a:pt x="250355" y="57746"/>
                  </a:lnTo>
                  <a:lnTo>
                    <a:pt x="210921" y="81711"/>
                  </a:lnTo>
                  <a:lnTo>
                    <a:pt x="174091" y="109245"/>
                  </a:lnTo>
                  <a:lnTo>
                    <a:pt x="140119" y="140119"/>
                  </a:lnTo>
                  <a:lnTo>
                    <a:pt x="109245" y="174091"/>
                  </a:lnTo>
                  <a:lnTo>
                    <a:pt x="81711" y="210908"/>
                  </a:lnTo>
                  <a:lnTo>
                    <a:pt x="57746" y="250355"/>
                  </a:lnTo>
                  <a:lnTo>
                    <a:pt x="37604" y="292163"/>
                  </a:lnTo>
                  <a:lnTo>
                    <a:pt x="21513" y="336105"/>
                  </a:lnTo>
                  <a:lnTo>
                    <a:pt x="9728" y="381939"/>
                  </a:lnTo>
                  <a:lnTo>
                    <a:pt x="2476" y="429425"/>
                  </a:lnTo>
                  <a:lnTo>
                    <a:pt x="0" y="478320"/>
                  </a:lnTo>
                  <a:lnTo>
                    <a:pt x="2476" y="527215"/>
                  </a:lnTo>
                  <a:lnTo>
                    <a:pt x="9728" y="574687"/>
                  </a:lnTo>
                  <a:lnTo>
                    <a:pt x="21513" y="620522"/>
                  </a:lnTo>
                  <a:lnTo>
                    <a:pt x="37604" y="664464"/>
                  </a:lnTo>
                  <a:lnTo>
                    <a:pt x="57746" y="706272"/>
                  </a:lnTo>
                  <a:lnTo>
                    <a:pt x="81711" y="745705"/>
                  </a:lnTo>
                  <a:lnTo>
                    <a:pt x="109245" y="782535"/>
                  </a:lnTo>
                  <a:lnTo>
                    <a:pt x="140119" y="816508"/>
                  </a:lnTo>
                  <a:lnTo>
                    <a:pt x="174091" y="847382"/>
                  </a:lnTo>
                  <a:lnTo>
                    <a:pt x="210908" y="874915"/>
                  </a:lnTo>
                  <a:lnTo>
                    <a:pt x="250355" y="898880"/>
                  </a:lnTo>
                  <a:lnTo>
                    <a:pt x="292163" y="919022"/>
                  </a:lnTo>
                  <a:lnTo>
                    <a:pt x="336105" y="935113"/>
                  </a:lnTo>
                  <a:lnTo>
                    <a:pt x="381939" y="946912"/>
                  </a:lnTo>
                  <a:lnTo>
                    <a:pt x="429425" y="954151"/>
                  </a:lnTo>
                  <a:lnTo>
                    <a:pt x="478320" y="956627"/>
                  </a:lnTo>
                  <a:lnTo>
                    <a:pt x="527215" y="954151"/>
                  </a:lnTo>
                  <a:lnTo>
                    <a:pt x="574687" y="946912"/>
                  </a:lnTo>
                  <a:lnTo>
                    <a:pt x="620522" y="935113"/>
                  </a:lnTo>
                  <a:lnTo>
                    <a:pt x="664464" y="919035"/>
                  </a:lnTo>
                  <a:lnTo>
                    <a:pt x="706272" y="898880"/>
                  </a:lnTo>
                  <a:lnTo>
                    <a:pt x="745718" y="874915"/>
                  </a:lnTo>
                  <a:lnTo>
                    <a:pt x="782535" y="847382"/>
                  </a:lnTo>
                  <a:lnTo>
                    <a:pt x="816508" y="816508"/>
                  </a:lnTo>
                  <a:lnTo>
                    <a:pt x="847382" y="782535"/>
                  </a:lnTo>
                  <a:lnTo>
                    <a:pt x="874928" y="745718"/>
                  </a:lnTo>
                  <a:lnTo>
                    <a:pt x="898880" y="706272"/>
                  </a:lnTo>
                  <a:lnTo>
                    <a:pt x="919035" y="664464"/>
                  </a:lnTo>
                  <a:lnTo>
                    <a:pt x="935113" y="620522"/>
                  </a:lnTo>
                  <a:lnTo>
                    <a:pt x="946912" y="574687"/>
                  </a:lnTo>
                  <a:lnTo>
                    <a:pt x="954151" y="527215"/>
                  </a:lnTo>
                  <a:lnTo>
                    <a:pt x="956627" y="4783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xmlns="" id="{5D763CED-4BBD-43C1-ABE4-DB89A8D2814B}"/>
                </a:ext>
              </a:extLst>
            </p:cNvPr>
            <p:cNvSpPr/>
            <p:nvPr/>
          </p:nvSpPr>
          <p:spPr>
            <a:xfrm>
              <a:off x="9719482" y="4209034"/>
              <a:ext cx="1162050" cy="566420"/>
            </a:xfrm>
            <a:custGeom>
              <a:avLst/>
              <a:gdLst/>
              <a:ahLst/>
              <a:cxnLst/>
              <a:rect l="l" t="t" r="r" b="b"/>
              <a:pathLst>
                <a:path w="1162050" h="566420">
                  <a:moveTo>
                    <a:pt x="1161898" y="565955"/>
                  </a:moveTo>
                  <a:lnTo>
                    <a:pt x="14" y="565955"/>
                  </a:lnTo>
                  <a:lnTo>
                    <a:pt x="0" y="508292"/>
                  </a:lnTo>
                  <a:lnTo>
                    <a:pt x="2331" y="459416"/>
                  </a:lnTo>
                  <a:lnTo>
                    <a:pt x="9182" y="411837"/>
                  </a:lnTo>
                  <a:lnTo>
                    <a:pt x="20337" y="365772"/>
                  </a:lnTo>
                  <a:lnTo>
                    <a:pt x="35582" y="321434"/>
                  </a:lnTo>
                  <a:lnTo>
                    <a:pt x="54701" y="279039"/>
                  </a:lnTo>
                  <a:lnTo>
                    <a:pt x="77479" y="238802"/>
                  </a:lnTo>
                  <a:lnTo>
                    <a:pt x="103700" y="200936"/>
                  </a:lnTo>
                  <a:lnTo>
                    <a:pt x="133151" y="165658"/>
                  </a:lnTo>
                  <a:lnTo>
                    <a:pt x="165615" y="133181"/>
                  </a:lnTo>
                  <a:lnTo>
                    <a:pt x="200878" y="103720"/>
                  </a:lnTo>
                  <a:lnTo>
                    <a:pt x="238724" y="77491"/>
                  </a:lnTo>
                  <a:lnTo>
                    <a:pt x="278938" y="54708"/>
                  </a:lnTo>
                  <a:lnTo>
                    <a:pt x="321305" y="35586"/>
                  </a:lnTo>
                  <a:lnTo>
                    <a:pt x="365611" y="20339"/>
                  </a:lnTo>
                  <a:lnTo>
                    <a:pt x="411639" y="9182"/>
                  </a:lnTo>
                  <a:lnTo>
                    <a:pt x="459176" y="2331"/>
                  </a:lnTo>
                  <a:lnTo>
                    <a:pt x="508005" y="0"/>
                  </a:lnTo>
                  <a:lnTo>
                    <a:pt x="653606" y="0"/>
                  </a:lnTo>
                  <a:lnTo>
                    <a:pt x="702617" y="2331"/>
                  </a:lnTo>
                  <a:lnTo>
                    <a:pt x="750298" y="9182"/>
                  </a:lnTo>
                  <a:lnTo>
                    <a:pt x="796436" y="20339"/>
                  </a:lnTo>
                  <a:lnTo>
                    <a:pt x="840820" y="35586"/>
                  </a:lnTo>
                  <a:lnTo>
                    <a:pt x="883238" y="54708"/>
                  </a:lnTo>
                  <a:lnTo>
                    <a:pt x="923479" y="77491"/>
                  </a:lnTo>
                  <a:lnTo>
                    <a:pt x="961331" y="103720"/>
                  </a:lnTo>
                  <a:lnTo>
                    <a:pt x="996582" y="133181"/>
                  </a:lnTo>
                  <a:lnTo>
                    <a:pt x="1029021" y="165658"/>
                  </a:lnTo>
                  <a:lnTo>
                    <a:pt x="1058436" y="200936"/>
                  </a:lnTo>
                  <a:lnTo>
                    <a:pt x="1084616" y="238802"/>
                  </a:lnTo>
                  <a:lnTo>
                    <a:pt x="1107348" y="279039"/>
                  </a:lnTo>
                  <a:lnTo>
                    <a:pt x="1126422" y="321434"/>
                  </a:lnTo>
                  <a:lnTo>
                    <a:pt x="1141626" y="365772"/>
                  </a:lnTo>
                  <a:lnTo>
                    <a:pt x="1152747" y="411837"/>
                  </a:lnTo>
                  <a:lnTo>
                    <a:pt x="1159575" y="459416"/>
                  </a:lnTo>
                  <a:lnTo>
                    <a:pt x="1161898" y="508292"/>
                  </a:lnTo>
                  <a:lnTo>
                    <a:pt x="1161898" y="56595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xmlns="" id="{BC15E044-7112-441D-BB6F-EFA7728770F1}"/>
                </a:ext>
              </a:extLst>
            </p:cNvPr>
            <p:cNvSpPr/>
            <p:nvPr/>
          </p:nvSpPr>
          <p:spPr>
            <a:xfrm>
              <a:off x="11838589" y="4004343"/>
              <a:ext cx="478790" cy="770890"/>
            </a:xfrm>
            <a:custGeom>
              <a:avLst/>
              <a:gdLst/>
              <a:ahLst/>
              <a:cxnLst/>
              <a:rect l="l" t="t" r="r" b="b"/>
              <a:pathLst>
                <a:path w="478790" h="770889">
                  <a:moveTo>
                    <a:pt x="478312" y="770657"/>
                  </a:moveTo>
                  <a:lnTo>
                    <a:pt x="0" y="770657"/>
                  </a:lnTo>
                  <a:lnTo>
                    <a:pt x="0" y="87646"/>
                  </a:lnTo>
                  <a:lnTo>
                    <a:pt x="6834" y="53639"/>
                  </a:lnTo>
                  <a:lnTo>
                    <a:pt x="25480" y="25768"/>
                  </a:lnTo>
                  <a:lnTo>
                    <a:pt x="53153" y="6924"/>
                  </a:lnTo>
                  <a:lnTo>
                    <a:pt x="87071" y="0"/>
                  </a:lnTo>
                  <a:lnTo>
                    <a:pt x="390376" y="0"/>
                  </a:lnTo>
                  <a:lnTo>
                    <a:pt x="452255" y="25659"/>
                  </a:lnTo>
                  <a:lnTo>
                    <a:pt x="478023" y="87646"/>
                  </a:lnTo>
                  <a:lnTo>
                    <a:pt x="478312" y="77065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xmlns="" id="{DF022447-7321-4FF4-AD55-30CB9B4630EB}"/>
                </a:ext>
              </a:extLst>
            </p:cNvPr>
            <p:cNvSpPr/>
            <p:nvPr/>
          </p:nvSpPr>
          <p:spPr>
            <a:xfrm>
              <a:off x="12434477" y="4277358"/>
              <a:ext cx="224154" cy="497840"/>
            </a:xfrm>
            <a:custGeom>
              <a:avLst/>
              <a:gdLst/>
              <a:ahLst/>
              <a:cxnLst/>
              <a:rect l="l" t="t" r="r" b="b"/>
              <a:pathLst>
                <a:path w="224154" h="497839">
                  <a:moveTo>
                    <a:pt x="223726" y="497627"/>
                  </a:moveTo>
                  <a:lnTo>
                    <a:pt x="0" y="497627"/>
                  </a:lnTo>
                  <a:lnTo>
                    <a:pt x="0" y="0"/>
                  </a:lnTo>
                  <a:lnTo>
                    <a:pt x="136655" y="0"/>
                  </a:lnTo>
                  <a:lnTo>
                    <a:pt x="170573" y="6924"/>
                  </a:lnTo>
                  <a:lnTo>
                    <a:pt x="198246" y="25768"/>
                  </a:lnTo>
                  <a:lnTo>
                    <a:pt x="216892" y="53639"/>
                  </a:lnTo>
                  <a:lnTo>
                    <a:pt x="223726" y="87646"/>
                  </a:lnTo>
                  <a:lnTo>
                    <a:pt x="223726" y="4976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xmlns="" id="{7E86349B-E608-4F96-B850-A63C97681A14}"/>
                </a:ext>
              </a:extLst>
            </p:cNvPr>
            <p:cNvSpPr/>
            <p:nvPr/>
          </p:nvSpPr>
          <p:spPr>
            <a:xfrm>
              <a:off x="11496312" y="4140732"/>
              <a:ext cx="224790" cy="634365"/>
            </a:xfrm>
            <a:custGeom>
              <a:avLst/>
              <a:gdLst/>
              <a:ahLst/>
              <a:cxnLst/>
              <a:rect l="l" t="t" r="r" b="b"/>
              <a:pathLst>
                <a:path w="224790" h="634364">
                  <a:moveTo>
                    <a:pt x="224309" y="634290"/>
                  </a:moveTo>
                  <a:lnTo>
                    <a:pt x="0" y="634290"/>
                  </a:lnTo>
                  <a:lnTo>
                    <a:pt x="0" y="87654"/>
                  </a:lnTo>
                  <a:lnTo>
                    <a:pt x="25768" y="25775"/>
                  </a:lnTo>
                  <a:lnTo>
                    <a:pt x="87646" y="7"/>
                  </a:lnTo>
                  <a:lnTo>
                    <a:pt x="224309" y="0"/>
                  </a:lnTo>
                  <a:lnTo>
                    <a:pt x="224309" y="6342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40"/>
            </a:p>
          </p:txBody>
        </p:sp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xmlns="" id="{53756937-3EC7-4024-9A12-56307E670E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90011" y="3914400"/>
              <a:ext cx="235550" cy="176445"/>
            </a:xfrm>
            <a:prstGeom prst="rect">
              <a:avLst/>
            </a:prstGeom>
            <a:grpFill/>
          </p:spPr>
        </p:pic>
        <p:sp>
          <p:nvSpPr>
            <p:cNvPr id="30" name="object 29">
              <a:extLst>
                <a:ext uri="{FF2B5EF4-FFF2-40B4-BE49-F238E27FC236}">
                  <a16:creationId xmlns:a16="http://schemas.microsoft.com/office/drawing/2014/main" xmlns="" id="{1C4D4B85-7181-4A98-A60D-7F1536330FB2}"/>
                </a:ext>
              </a:extLst>
            </p:cNvPr>
            <p:cNvSpPr/>
            <p:nvPr/>
          </p:nvSpPr>
          <p:spPr>
            <a:xfrm>
              <a:off x="10411980" y="5453873"/>
              <a:ext cx="1544955" cy="1544955"/>
            </a:xfrm>
            <a:custGeom>
              <a:avLst/>
              <a:gdLst/>
              <a:ahLst/>
              <a:cxnLst/>
              <a:rect l="l" t="t" r="r" b="b"/>
              <a:pathLst>
                <a:path w="1544954" h="1544954">
                  <a:moveTo>
                    <a:pt x="772437" y="0"/>
                  </a:moveTo>
                  <a:close/>
                </a:path>
                <a:path w="1544954" h="1544954">
                  <a:moveTo>
                    <a:pt x="795970" y="1544522"/>
                  </a:moveTo>
                  <a:lnTo>
                    <a:pt x="748910" y="1544522"/>
                  </a:lnTo>
                  <a:lnTo>
                    <a:pt x="701917" y="1541656"/>
                  </a:lnTo>
                  <a:lnTo>
                    <a:pt x="655127" y="1535924"/>
                  </a:lnTo>
                  <a:lnTo>
                    <a:pt x="608675" y="1527326"/>
                  </a:lnTo>
                  <a:lnTo>
                    <a:pt x="562697" y="1515862"/>
                  </a:lnTo>
                  <a:lnTo>
                    <a:pt x="517326" y="1501532"/>
                  </a:lnTo>
                  <a:lnTo>
                    <a:pt x="472700" y="1484337"/>
                  </a:lnTo>
                  <a:lnTo>
                    <a:pt x="428952" y="1464275"/>
                  </a:lnTo>
                  <a:lnTo>
                    <a:pt x="386218" y="1441347"/>
                  </a:lnTo>
                  <a:lnTo>
                    <a:pt x="345001" y="1415807"/>
                  </a:lnTo>
                  <a:lnTo>
                    <a:pt x="305759" y="1387956"/>
                  </a:lnTo>
                  <a:lnTo>
                    <a:pt x="268558" y="1357910"/>
                  </a:lnTo>
                  <a:lnTo>
                    <a:pt x="233467" y="1325786"/>
                  </a:lnTo>
                  <a:lnTo>
                    <a:pt x="200552" y="1291702"/>
                  </a:lnTo>
                  <a:lnTo>
                    <a:pt x="169883" y="1255775"/>
                  </a:lnTo>
                  <a:lnTo>
                    <a:pt x="141526" y="1218122"/>
                  </a:lnTo>
                  <a:lnTo>
                    <a:pt x="115548" y="1178860"/>
                  </a:lnTo>
                  <a:lnTo>
                    <a:pt x="92018" y="1138106"/>
                  </a:lnTo>
                  <a:lnTo>
                    <a:pt x="71003" y="1095978"/>
                  </a:lnTo>
                  <a:lnTo>
                    <a:pt x="52571" y="1052592"/>
                  </a:lnTo>
                  <a:lnTo>
                    <a:pt x="36789" y="1008067"/>
                  </a:lnTo>
                  <a:lnTo>
                    <a:pt x="23725" y="962519"/>
                  </a:lnTo>
                  <a:lnTo>
                    <a:pt x="13446" y="916065"/>
                  </a:lnTo>
                  <a:lnTo>
                    <a:pt x="6021" y="868822"/>
                  </a:lnTo>
                  <a:lnTo>
                    <a:pt x="1516" y="820908"/>
                  </a:lnTo>
                  <a:lnTo>
                    <a:pt x="0" y="772433"/>
                  </a:lnTo>
                  <a:lnTo>
                    <a:pt x="1684" y="721417"/>
                  </a:lnTo>
                  <a:lnTo>
                    <a:pt x="6698" y="670898"/>
                  </a:lnTo>
                  <a:lnTo>
                    <a:pt x="14978" y="621031"/>
                  </a:lnTo>
                  <a:lnTo>
                    <a:pt x="26461" y="571965"/>
                  </a:lnTo>
                  <a:lnTo>
                    <a:pt x="41086" y="523850"/>
                  </a:lnTo>
                  <a:lnTo>
                    <a:pt x="58791" y="476835"/>
                  </a:lnTo>
                  <a:lnTo>
                    <a:pt x="79513" y="431069"/>
                  </a:lnTo>
                  <a:lnTo>
                    <a:pt x="103190" y="386702"/>
                  </a:lnTo>
                  <a:lnTo>
                    <a:pt x="129760" y="343883"/>
                  </a:lnTo>
                  <a:lnTo>
                    <a:pt x="159160" y="302761"/>
                  </a:lnTo>
                  <a:lnTo>
                    <a:pt x="191330" y="263485"/>
                  </a:lnTo>
                  <a:lnTo>
                    <a:pt x="226205" y="226206"/>
                  </a:lnTo>
                  <a:lnTo>
                    <a:pt x="263485" y="191330"/>
                  </a:lnTo>
                  <a:lnTo>
                    <a:pt x="302761" y="159161"/>
                  </a:lnTo>
                  <a:lnTo>
                    <a:pt x="343883" y="129760"/>
                  </a:lnTo>
                  <a:lnTo>
                    <a:pt x="386702" y="103190"/>
                  </a:lnTo>
                  <a:lnTo>
                    <a:pt x="431069" y="79513"/>
                  </a:lnTo>
                  <a:lnTo>
                    <a:pt x="476835" y="58790"/>
                  </a:lnTo>
                  <a:lnTo>
                    <a:pt x="523850" y="41086"/>
                  </a:lnTo>
                  <a:lnTo>
                    <a:pt x="571965" y="26461"/>
                  </a:lnTo>
                  <a:lnTo>
                    <a:pt x="621030" y="14977"/>
                  </a:lnTo>
                  <a:lnTo>
                    <a:pt x="670898" y="6698"/>
                  </a:lnTo>
                  <a:lnTo>
                    <a:pt x="721417" y="1684"/>
                  </a:lnTo>
                  <a:lnTo>
                    <a:pt x="772437" y="0"/>
                  </a:lnTo>
                  <a:lnTo>
                    <a:pt x="823456" y="1684"/>
                  </a:lnTo>
                  <a:lnTo>
                    <a:pt x="873974" y="6698"/>
                  </a:lnTo>
                  <a:lnTo>
                    <a:pt x="923841" y="14977"/>
                  </a:lnTo>
                  <a:lnTo>
                    <a:pt x="972907" y="26461"/>
                  </a:lnTo>
                  <a:lnTo>
                    <a:pt x="1021023" y="41086"/>
                  </a:lnTo>
                  <a:lnTo>
                    <a:pt x="1068038" y="58790"/>
                  </a:lnTo>
                  <a:lnTo>
                    <a:pt x="1113804" y="79513"/>
                  </a:lnTo>
                  <a:lnTo>
                    <a:pt x="1158172" y="103190"/>
                  </a:lnTo>
                  <a:lnTo>
                    <a:pt x="1200992" y="129760"/>
                  </a:lnTo>
                  <a:lnTo>
                    <a:pt x="1242114" y="159161"/>
                  </a:lnTo>
                  <a:lnTo>
                    <a:pt x="1281390" y="191330"/>
                  </a:lnTo>
                  <a:lnTo>
                    <a:pt x="1283281" y="193099"/>
                  </a:lnTo>
                  <a:lnTo>
                    <a:pt x="772440" y="193099"/>
                  </a:lnTo>
                  <a:lnTo>
                    <a:pt x="721510" y="195341"/>
                  </a:lnTo>
                  <a:lnTo>
                    <a:pt x="671310" y="201991"/>
                  </a:lnTo>
                  <a:lnTo>
                    <a:pt x="622108" y="212942"/>
                  </a:lnTo>
                  <a:lnTo>
                    <a:pt x="574172" y="228084"/>
                  </a:lnTo>
                  <a:lnTo>
                    <a:pt x="527769" y="247307"/>
                  </a:lnTo>
                  <a:lnTo>
                    <a:pt x="483165" y="270502"/>
                  </a:lnTo>
                  <a:lnTo>
                    <a:pt x="440629" y="297559"/>
                  </a:lnTo>
                  <a:lnTo>
                    <a:pt x="400429" y="328369"/>
                  </a:lnTo>
                  <a:lnTo>
                    <a:pt x="362830" y="362823"/>
                  </a:lnTo>
                  <a:lnTo>
                    <a:pt x="328376" y="400422"/>
                  </a:lnTo>
                  <a:lnTo>
                    <a:pt x="297566" y="440622"/>
                  </a:lnTo>
                  <a:lnTo>
                    <a:pt x="270509" y="483158"/>
                  </a:lnTo>
                  <a:lnTo>
                    <a:pt x="247314" y="527762"/>
                  </a:lnTo>
                  <a:lnTo>
                    <a:pt x="228091" y="574165"/>
                  </a:lnTo>
                  <a:lnTo>
                    <a:pt x="212949" y="622101"/>
                  </a:lnTo>
                  <a:lnTo>
                    <a:pt x="201998" y="671303"/>
                  </a:lnTo>
                  <a:lnTo>
                    <a:pt x="195348" y="721503"/>
                  </a:lnTo>
                  <a:lnTo>
                    <a:pt x="193107" y="772440"/>
                  </a:lnTo>
                  <a:lnTo>
                    <a:pt x="195348" y="823363"/>
                  </a:lnTo>
                  <a:lnTo>
                    <a:pt x="201998" y="873562"/>
                  </a:lnTo>
                  <a:lnTo>
                    <a:pt x="212949" y="922764"/>
                  </a:lnTo>
                  <a:lnTo>
                    <a:pt x="228091" y="970700"/>
                  </a:lnTo>
                  <a:lnTo>
                    <a:pt x="247314" y="1017104"/>
                  </a:lnTo>
                  <a:lnTo>
                    <a:pt x="270509" y="1061707"/>
                  </a:lnTo>
                  <a:lnTo>
                    <a:pt x="297566" y="1104243"/>
                  </a:lnTo>
                  <a:lnTo>
                    <a:pt x="328376" y="1144444"/>
                  </a:lnTo>
                  <a:lnTo>
                    <a:pt x="362830" y="1182042"/>
                  </a:lnTo>
                  <a:lnTo>
                    <a:pt x="400429" y="1216496"/>
                  </a:lnTo>
                  <a:lnTo>
                    <a:pt x="440631" y="1247306"/>
                  </a:lnTo>
                  <a:lnTo>
                    <a:pt x="483169" y="1274364"/>
                  </a:lnTo>
                  <a:lnTo>
                    <a:pt x="527774" y="1297559"/>
                  </a:lnTo>
                  <a:lnTo>
                    <a:pt x="574179" y="1316781"/>
                  </a:lnTo>
                  <a:lnTo>
                    <a:pt x="622116" y="1331923"/>
                  </a:lnTo>
                  <a:lnTo>
                    <a:pt x="671317" y="1342874"/>
                  </a:lnTo>
                  <a:lnTo>
                    <a:pt x="721514" y="1349525"/>
                  </a:lnTo>
                  <a:lnTo>
                    <a:pt x="772440" y="1351766"/>
                  </a:lnTo>
                  <a:lnTo>
                    <a:pt x="1283030" y="1351766"/>
                  </a:lnTo>
                  <a:lnTo>
                    <a:pt x="1276317" y="1357912"/>
                  </a:lnTo>
                  <a:lnTo>
                    <a:pt x="1239116" y="1387957"/>
                  </a:lnTo>
                  <a:lnTo>
                    <a:pt x="1199873" y="1415808"/>
                  </a:lnTo>
                  <a:lnTo>
                    <a:pt x="1158656" y="1441347"/>
                  </a:lnTo>
                  <a:lnTo>
                    <a:pt x="1115924" y="1464275"/>
                  </a:lnTo>
                  <a:lnTo>
                    <a:pt x="1072177" y="1484337"/>
                  </a:lnTo>
                  <a:lnTo>
                    <a:pt x="1027551" y="1501532"/>
                  </a:lnTo>
                  <a:lnTo>
                    <a:pt x="982182" y="1515862"/>
                  </a:lnTo>
                  <a:lnTo>
                    <a:pt x="936204" y="1527326"/>
                  </a:lnTo>
                  <a:lnTo>
                    <a:pt x="889752" y="1535924"/>
                  </a:lnTo>
                  <a:lnTo>
                    <a:pt x="842963" y="1541656"/>
                  </a:lnTo>
                  <a:lnTo>
                    <a:pt x="795970" y="1544522"/>
                  </a:lnTo>
                  <a:close/>
                </a:path>
                <a:path w="1544954" h="1544954">
                  <a:moveTo>
                    <a:pt x="1283030" y="1351766"/>
                  </a:moveTo>
                  <a:lnTo>
                    <a:pt x="772440" y="1351766"/>
                  </a:lnTo>
                  <a:lnTo>
                    <a:pt x="823370" y="1349525"/>
                  </a:lnTo>
                  <a:lnTo>
                    <a:pt x="873569" y="1342874"/>
                  </a:lnTo>
                  <a:lnTo>
                    <a:pt x="922771" y="1331923"/>
                  </a:lnTo>
                  <a:lnTo>
                    <a:pt x="970707" y="1316781"/>
                  </a:lnTo>
                  <a:lnTo>
                    <a:pt x="1017111" y="1297559"/>
                  </a:lnTo>
                  <a:lnTo>
                    <a:pt x="1061714" y="1274364"/>
                  </a:lnTo>
                  <a:lnTo>
                    <a:pt x="1104250" y="1247306"/>
                  </a:lnTo>
                  <a:lnTo>
                    <a:pt x="1144451" y="1216496"/>
                  </a:lnTo>
                  <a:lnTo>
                    <a:pt x="1182049" y="1182042"/>
                  </a:lnTo>
                  <a:lnTo>
                    <a:pt x="1216503" y="1144444"/>
                  </a:lnTo>
                  <a:lnTo>
                    <a:pt x="1247313" y="1104243"/>
                  </a:lnTo>
                  <a:lnTo>
                    <a:pt x="1274371" y="1061707"/>
                  </a:lnTo>
                  <a:lnTo>
                    <a:pt x="1297566" y="1017104"/>
                  </a:lnTo>
                  <a:lnTo>
                    <a:pt x="1316788" y="970700"/>
                  </a:lnTo>
                  <a:lnTo>
                    <a:pt x="1331930" y="922764"/>
                  </a:lnTo>
                  <a:lnTo>
                    <a:pt x="1342881" y="873562"/>
                  </a:lnTo>
                  <a:lnTo>
                    <a:pt x="1349532" y="823363"/>
                  </a:lnTo>
                  <a:lnTo>
                    <a:pt x="1351773" y="772433"/>
                  </a:lnTo>
                  <a:lnTo>
                    <a:pt x="1349520" y="721417"/>
                  </a:lnTo>
                  <a:lnTo>
                    <a:pt x="1342881" y="671303"/>
                  </a:lnTo>
                  <a:lnTo>
                    <a:pt x="1331930" y="622101"/>
                  </a:lnTo>
                  <a:lnTo>
                    <a:pt x="1316788" y="574165"/>
                  </a:lnTo>
                  <a:lnTo>
                    <a:pt x="1297566" y="527762"/>
                  </a:lnTo>
                  <a:lnTo>
                    <a:pt x="1274371" y="483158"/>
                  </a:lnTo>
                  <a:lnTo>
                    <a:pt x="1247313" y="440622"/>
                  </a:lnTo>
                  <a:lnTo>
                    <a:pt x="1216503" y="400422"/>
                  </a:lnTo>
                  <a:lnTo>
                    <a:pt x="1182049" y="362823"/>
                  </a:lnTo>
                  <a:lnTo>
                    <a:pt x="1144451" y="328369"/>
                  </a:lnTo>
                  <a:lnTo>
                    <a:pt x="1104250" y="297559"/>
                  </a:lnTo>
                  <a:lnTo>
                    <a:pt x="1061714" y="270502"/>
                  </a:lnTo>
                  <a:lnTo>
                    <a:pt x="1017111" y="247307"/>
                  </a:lnTo>
                  <a:lnTo>
                    <a:pt x="970707" y="228084"/>
                  </a:lnTo>
                  <a:lnTo>
                    <a:pt x="922771" y="212942"/>
                  </a:lnTo>
                  <a:lnTo>
                    <a:pt x="873569" y="201991"/>
                  </a:lnTo>
                  <a:lnTo>
                    <a:pt x="823370" y="195341"/>
                  </a:lnTo>
                  <a:lnTo>
                    <a:pt x="772440" y="193099"/>
                  </a:lnTo>
                  <a:lnTo>
                    <a:pt x="1283281" y="193099"/>
                  </a:lnTo>
                  <a:lnTo>
                    <a:pt x="1318669" y="226206"/>
                  </a:lnTo>
                  <a:lnTo>
                    <a:pt x="1353545" y="263485"/>
                  </a:lnTo>
                  <a:lnTo>
                    <a:pt x="1385714" y="302761"/>
                  </a:lnTo>
                  <a:lnTo>
                    <a:pt x="1415115" y="343883"/>
                  </a:lnTo>
                  <a:lnTo>
                    <a:pt x="1441685" y="386703"/>
                  </a:lnTo>
                  <a:lnTo>
                    <a:pt x="1465363" y="431070"/>
                  </a:lnTo>
                  <a:lnTo>
                    <a:pt x="1486085" y="476837"/>
                  </a:lnTo>
                  <a:lnTo>
                    <a:pt x="1503790" y="523852"/>
                  </a:lnTo>
                  <a:lnTo>
                    <a:pt x="1518415" y="571968"/>
                  </a:lnTo>
                  <a:lnTo>
                    <a:pt x="1529898" y="621033"/>
                  </a:lnTo>
                  <a:lnTo>
                    <a:pt x="1538177" y="670898"/>
                  </a:lnTo>
                  <a:lnTo>
                    <a:pt x="1543193" y="721503"/>
                  </a:lnTo>
                  <a:lnTo>
                    <a:pt x="1544875" y="772440"/>
                  </a:lnTo>
                  <a:lnTo>
                    <a:pt x="1543359" y="820908"/>
                  </a:lnTo>
                  <a:lnTo>
                    <a:pt x="1538854" y="868822"/>
                  </a:lnTo>
                  <a:lnTo>
                    <a:pt x="1531428" y="916065"/>
                  </a:lnTo>
                  <a:lnTo>
                    <a:pt x="1521149" y="962519"/>
                  </a:lnTo>
                  <a:lnTo>
                    <a:pt x="1508085" y="1008068"/>
                  </a:lnTo>
                  <a:lnTo>
                    <a:pt x="1492303" y="1052594"/>
                  </a:lnTo>
                  <a:lnTo>
                    <a:pt x="1473871" y="1095979"/>
                  </a:lnTo>
                  <a:lnTo>
                    <a:pt x="1452856" y="1138108"/>
                  </a:lnTo>
                  <a:lnTo>
                    <a:pt x="1429326" y="1178862"/>
                  </a:lnTo>
                  <a:lnTo>
                    <a:pt x="1403349" y="1218124"/>
                  </a:lnTo>
                  <a:lnTo>
                    <a:pt x="1374992" y="1255777"/>
                  </a:lnTo>
                  <a:lnTo>
                    <a:pt x="1344322" y="1291704"/>
                  </a:lnTo>
                  <a:lnTo>
                    <a:pt x="1311408" y="1325788"/>
                  </a:lnTo>
                  <a:lnTo>
                    <a:pt x="1283030" y="1351766"/>
                  </a:lnTo>
                  <a:close/>
                </a:path>
                <a:path w="1544954" h="1544954">
                  <a:moveTo>
                    <a:pt x="960724" y="840516"/>
                  </a:moveTo>
                  <a:lnTo>
                    <a:pt x="687199" y="840516"/>
                  </a:lnTo>
                  <a:lnTo>
                    <a:pt x="1028527" y="499453"/>
                  </a:lnTo>
                  <a:lnTo>
                    <a:pt x="1165157" y="636083"/>
                  </a:lnTo>
                  <a:lnTo>
                    <a:pt x="960724" y="840516"/>
                  </a:lnTo>
                  <a:close/>
                </a:path>
                <a:path w="1544954" h="1544954">
                  <a:moveTo>
                    <a:pt x="687187" y="1114053"/>
                  </a:moveTo>
                  <a:lnTo>
                    <a:pt x="379901" y="806478"/>
                  </a:lnTo>
                  <a:lnTo>
                    <a:pt x="516531" y="669848"/>
                  </a:lnTo>
                  <a:lnTo>
                    <a:pt x="687199" y="840516"/>
                  </a:lnTo>
                  <a:lnTo>
                    <a:pt x="960724" y="840516"/>
                  </a:lnTo>
                  <a:lnTo>
                    <a:pt x="687187" y="1114053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44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27BFBD-7D08-4E14-BA8B-5E316830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80" y="641858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Raw Food Lying On Rack Shelves Icon In Outline Style Isolated On White  Background. Supermarket Symbol Stock Vector Illustration. Royalty Free SVG,  Cliparts, Vectors, And Stock Illustration. Image 68932131.">
            <a:extLst>
              <a:ext uri="{FF2B5EF4-FFF2-40B4-BE49-F238E27FC236}">
                <a16:creationId xmlns:a16="http://schemas.microsoft.com/office/drawing/2014/main" xmlns="" id="{0AB938AE-2B06-43B3-8ABA-4A8CCFFE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88" y="2629323"/>
            <a:ext cx="2026096" cy="20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8">
            <a:extLst>
              <a:ext uri="{FF2B5EF4-FFF2-40B4-BE49-F238E27FC236}">
                <a16:creationId xmlns:a16="http://schemas.microsoft.com/office/drawing/2014/main" xmlns="" id="{20886497-A8D5-4605-A195-0CF1373A599E}"/>
              </a:ext>
            </a:extLst>
          </p:cNvPr>
          <p:cNvSpPr/>
          <p:nvPr/>
        </p:nvSpPr>
        <p:spPr>
          <a:xfrm>
            <a:off x="8280662" y="2549627"/>
            <a:ext cx="3100131" cy="3671203"/>
          </a:xfrm>
          <a:custGeom>
            <a:avLst/>
            <a:gdLst/>
            <a:ahLst/>
            <a:cxnLst/>
            <a:rect l="l" t="t" r="r" b="b"/>
            <a:pathLst>
              <a:path w="3173730" h="3818890">
                <a:moveTo>
                  <a:pt x="2330818" y="70104"/>
                </a:moveTo>
                <a:lnTo>
                  <a:pt x="1848497" y="70104"/>
                </a:lnTo>
                <a:lnTo>
                  <a:pt x="1848497" y="437946"/>
                </a:lnTo>
                <a:lnTo>
                  <a:pt x="2330818" y="437946"/>
                </a:lnTo>
                <a:lnTo>
                  <a:pt x="2330818" y="70104"/>
                </a:lnTo>
                <a:close/>
              </a:path>
              <a:path w="3173730" h="3818890">
                <a:moveTo>
                  <a:pt x="2633472" y="1218869"/>
                </a:moveTo>
                <a:lnTo>
                  <a:pt x="2546070" y="1264526"/>
                </a:lnTo>
                <a:lnTo>
                  <a:pt x="2451735" y="1310767"/>
                </a:lnTo>
                <a:lnTo>
                  <a:pt x="2451747" y="1563814"/>
                </a:lnTo>
                <a:lnTo>
                  <a:pt x="1728114" y="1563814"/>
                </a:lnTo>
                <a:lnTo>
                  <a:pt x="1727860" y="70142"/>
                </a:lnTo>
                <a:lnTo>
                  <a:pt x="1680476" y="71666"/>
                </a:lnTo>
                <a:lnTo>
                  <a:pt x="1644751" y="76212"/>
                </a:lnTo>
                <a:lnTo>
                  <a:pt x="1630375" y="80035"/>
                </a:lnTo>
                <a:lnTo>
                  <a:pt x="1589747" y="95008"/>
                </a:lnTo>
                <a:lnTo>
                  <a:pt x="1526527" y="114160"/>
                </a:lnTo>
                <a:lnTo>
                  <a:pt x="1482039" y="125488"/>
                </a:lnTo>
                <a:lnTo>
                  <a:pt x="1429410" y="137020"/>
                </a:lnTo>
                <a:lnTo>
                  <a:pt x="1368958" y="148056"/>
                </a:lnTo>
                <a:lnTo>
                  <a:pt x="1301026" y="157873"/>
                </a:lnTo>
                <a:lnTo>
                  <a:pt x="1225931" y="165747"/>
                </a:lnTo>
                <a:lnTo>
                  <a:pt x="1144003" y="170967"/>
                </a:lnTo>
                <a:lnTo>
                  <a:pt x="1055573" y="172821"/>
                </a:lnTo>
                <a:lnTo>
                  <a:pt x="972756" y="171183"/>
                </a:lnTo>
                <a:lnTo>
                  <a:pt x="885329" y="165938"/>
                </a:lnTo>
                <a:lnTo>
                  <a:pt x="793496" y="156603"/>
                </a:lnTo>
                <a:lnTo>
                  <a:pt x="697433" y="142684"/>
                </a:lnTo>
                <a:lnTo>
                  <a:pt x="597344" y="123672"/>
                </a:lnTo>
                <a:lnTo>
                  <a:pt x="493395" y="99098"/>
                </a:lnTo>
                <a:lnTo>
                  <a:pt x="385813" y="68465"/>
                </a:lnTo>
                <a:lnTo>
                  <a:pt x="330708" y="50723"/>
                </a:lnTo>
                <a:lnTo>
                  <a:pt x="274751" y="31280"/>
                </a:lnTo>
                <a:lnTo>
                  <a:pt x="217995" y="10071"/>
                </a:lnTo>
                <a:lnTo>
                  <a:pt x="176009" y="0"/>
                </a:lnTo>
                <a:lnTo>
                  <a:pt x="134315" y="1282"/>
                </a:lnTo>
                <a:lnTo>
                  <a:pt x="94881" y="13030"/>
                </a:lnTo>
                <a:lnTo>
                  <a:pt x="59702" y="34353"/>
                </a:lnTo>
                <a:lnTo>
                  <a:pt x="30759" y="64389"/>
                </a:lnTo>
                <a:lnTo>
                  <a:pt x="10071" y="102222"/>
                </a:lnTo>
                <a:lnTo>
                  <a:pt x="0" y="144208"/>
                </a:lnTo>
                <a:lnTo>
                  <a:pt x="1270" y="185902"/>
                </a:lnTo>
                <a:lnTo>
                  <a:pt x="13017" y="225336"/>
                </a:lnTo>
                <a:lnTo>
                  <a:pt x="34353" y="260515"/>
                </a:lnTo>
                <a:lnTo>
                  <a:pt x="64376" y="289458"/>
                </a:lnTo>
                <a:lnTo>
                  <a:pt x="102222" y="310146"/>
                </a:lnTo>
                <a:lnTo>
                  <a:pt x="215747" y="351345"/>
                </a:lnTo>
                <a:lnTo>
                  <a:pt x="326656" y="386486"/>
                </a:lnTo>
                <a:lnTo>
                  <a:pt x="434746" y="415950"/>
                </a:lnTo>
                <a:lnTo>
                  <a:pt x="539838" y="440105"/>
                </a:lnTo>
                <a:lnTo>
                  <a:pt x="641731" y="459320"/>
                </a:lnTo>
                <a:lnTo>
                  <a:pt x="740270" y="473951"/>
                </a:lnTo>
                <a:lnTo>
                  <a:pt x="835240" y="484378"/>
                </a:lnTo>
                <a:lnTo>
                  <a:pt x="926452" y="490969"/>
                </a:lnTo>
                <a:lnTo>
                  <a:pt x="1013739" y="494080"/>
                </a:lnTo>
                <a:lnTo>
                  <a:pt x="1116368" y="493687"/>
                </a:lnTo>
                <a:lnTo>
                  <a:pt x="1174508" y="491490"/>
                </a:lnTo>
                <a:lnTo>
                  <a:pt x="1283411" y="483412"/>
                </a:lnTo>
                <a:lnTo>
                  <a:pt x="1382039" y="471449"/>
                </a:lnTo>
                <a:lnTo>
                  <a:pt x="1469872" y="456831"/>
                </a:lnTo>
                <a:lnTo>
                  <a:pt x="1546390" y="440804"/>
                </a:lnTo>
                <a:lnTo>
                  <a:pt x="1546136" y="3570401"/>
                </a:lnTo>
                <a:lnTo>
                  <a:pt x="1551190" y="3620503"/>
                </a:lnTo>
                <a:lnTo>
                  <a:pt x="1565681" y="3667163"/>
                </a:lnTo>
                <a:lnTo>
                  <a:pt x="1588604" y="3709378"/>
                </a:lnTo>
                <a:lnTo>
                  <a:pt x="1618970" y="3746144"/>
                </a:lnTo>
                <a:lnTo>
                  <a:pt x="1655749" y="3776472"/>
                </a:lnTo>
                <a:lnTo>
                  <a:pt x="1697951" y="3799370"/>
                </a:lnTo>
                <a:lnTo>
                  <a:pt x="1744573" y="3813835"/>
                </a:lnTo>
                <a:lnTo>
                  <a:pt x="1794611" y="3818877"/>
                </a:lnTo>
                <a:lnTo>
                  <a:pt x="1839290" y="3814876"/>
                </a:lnTo>
                <a:lnTo>
                  <a:pt x="1881352" y="3803345"/>
                </a:lnTo>
                <a:lnTo>
                  <a:pt x="1920062" y="3784981"/>
                </a:lnTo>
                <a:lnTo>
                  <a:pt x="1954733" y="3760470"/>
                </a:lnTo>
                <a:lnTo>
                  <a:pt x="1984679" y="3730536"/>
                </a:lnTo>
                <a:lnTo>
                  <a:pt x="2009178" y="3695852"/>
                </a:lnTo>
                <a:lnTo>
                  <a:pt x="2027542" y="3657142"/>
                </a:lnTo>
                <a:lnTo>
                  <a:pt x="2039086" y="3615093"/>
                </a:lnTo>
                <a:lnTo>
                  <a:pt x="2043087" y="3570401"/>
                </a:lnTo>
                <a:lnTo>
                  <a:pt x="2043087" y="1755863"/>
                </a:lnTo>
                <a:lnTo>
                  <a:pt x="2136267" y="1755863"/>
                </a:lnTo>
                <a:lnTo>
                  <a:pt x="2136267" y="3570401"/>
                </a:lnTo>
                <a:lnTo>
                  <a:pt x="2141321" y="3620503"/>
                </a:lnTo>
                <a:lnTo>
                  <a:pt x="2155812" y="3667163"/>
                </a:lnTo>
                <a:lnTo>
                  <a:pt x="2178735" y="3709378"/>
                </a:lnTo>
                <a:lnTo>
                  <a:pt x="2209101" y="3746144"/>
                </a:lnTo>
                <a:lnTo>
                  <a:pt x="2245880" y="3776472"/>
                </a:lnTo>
                <a:lnTo>
                  <a:pt x="2288082" y="3799370"/>
                </a:lnTo>
                <a:lnTo>
                  <a:pt x="2334704" y="3813835"/>
                </a:lnTo>
                <a:lnTo>
                  <a:pt x="2384742" y="3818877"/>
                </a:lnTo>
                <a:lnTo>
                  <a:pt x="2429433" y="3814876"/>
                </a:lnTo>
                <a:lnTo>
                  <a:pt x="2471483" y="3803345"/>
                </a:lnTo>
                <a:lnTo>
                  <a:pt x="2510193" y="3784981"/>
                </a:lnTo>
                <a:lnTo>
                  <a:pt x="2544864" y="3760470"/>
                </a:lnTo>
                <a:lnTo>
                  <a:pt x="2574810" y="3730536"/>
                </a:lnTo>
                <a:lnTo>
                  <a:pt x="2599309" y="3695852"/>
                </a:lnTo>
                <a:lnTo>
                  <a:pt x="2617686" y="3657142"/>
                </a:lnTo>
                <a:lnTo>
                  <a:pt x="2629217" y="3615093"/>
                </a:lnTo>
                <a:lnTo>
                  <a:pt x="2633218" y="3570401"/>
                </a:lnTo>
                <a:lnTo>
                  <a:pt x="2633472" y="1218869"/>
                </a:lnTo>
                <a:close/>
              </a:path>
              <a:path w="3173730" h="3818890">
                <a:moveTo>
                  <a:pt x="3173298" y="580110"/>
                </a:moveTo>
                <a:lnTo>
                  <a:pt x="3170491" y="536625"/>
                </a:lnTo>
                <a:lnTo>
                  <a:pt x="3162223" y="494817"/>
                </a:lnTo>
                <a:lnTo>
                  <a:pt x="3149295" y="455434"/>
                </a:lnTo>
                <a:lnTo>
                  <a:pt x="3132480" y="419163"/>
                </a:lnTo>
                <a:lnTo>
                  <a:pt x="3103803" y="373532"/>
                </a:lnTo>
                <a:lnTo>
                  <a:pt x="3071368" y="333768"/>
                </a:lnTo>
                <a:lnTo>
                  <a:pt x="3036100" y="299085"/>
                </a:lnTo>
                <a:lnTo>
                  <a:pt x="2998914" y="268693"/>
                </a:lnTo>
                <a:lnTo>
                  <a:pt x="2960751" y="241795"/>
                </a:lnTo>
                <a:lnTo>
                  <a:pt x="2912021" y="212344"/>
                </a:lnTo>
                <a:lnTo>
                  <a:pt x="2862846" y="186613"/>
                </a:lnTo>
                <a:lnTo>
                  <a:pt x="2814066" y="164261"/>
                </a:lnTo>
                <a:lnTo>
                  <a:pt x="2766479" y="144970"/>
                </a:lnTo>
                <a:lnTo>
                  <a:pt x="2720898" y="128409"/>
                </a:lnTo>
                <a:lnTo>
                  <a:pt x="2678138" y="114236"/>
                </a:lnTo>
                <a:lnTo>
                  <a:pt x="2621203" y="97497"/>
                </a:lnTo>
                <a:lnTo>
                  <a:pt x="2519121" y="73748"/>
                </a:lnTo>
                <a:lnTo>
                  <a:pt x="2478430" y="70345"/>
                </a:lnTo>
                <a:lnTo>
                  <a:pt x="2451735" y="70091"/>
                </a:lnTo>
                <a:lnTo>
                  <a:pt x="2451735" y="860158"/>
                </a:lnTo>
                <a:lnTo>
                  <a:pt x="2506383" y="829602"/>
                </a:lnTo>
                <a:lnTo>
                  <a:pt x="2554643" y="801090"/>
                </a:lnTo>
                <a:lnTo>
                  <a:pt x="2633472" y="750290"/>
                </a:lnTo>
                <a:lnTo>
                  <a:pt x="2633472" y="438416"/>
                </a:lnTo>
                <a:lnTo>
                  <a:pt x="2692819" y="461949"/>
                </a:lnTo>
                <a:lnTo>
                  <a:pt x="2748280" y="488886"/>
                </a:lnTo>
                <a:lnTo>
                  <a:pt x="2807970" y="527062"/>
                </a:lnTo>
                <a:lnTo>
                  <a:pt x="2842450" y="560641"/>
                </a:lnTo>
                <a:lnTo>
                  <a:pt x="2851658" y="582676"/>
                </a:lnTo>
                <a:lnTo>
                  <a:pt x="2845625" y="600760"/>
                </a:lnTo>
                <a:lnTo>
                  <a:pt x="2808008" y="655180"/>
                </a:lnTo>
                <a:lnTo>
                  <a:pt x="2770809" y="693559"/>
                </a:lnTo>
                <a:lnTo>
                  <a:pt x="2731020" y="727964"/>
                </a:lnTo>
                <a:lnTo>
                  <a:pt x="2675255" y="770216"/>
                </a:lnTo>
                <a:lnTo>
                  <a:pt x="2607030" y="815898"/>
                </a:lnTo>
                <a:lnTo>
                  <a:pt x="2525890" y="864768"/>
                </a:lnTo>
                <a:lnTo>
                  <a:pt x="2431338" y="916571"/>
                </a:lnTo>
                <a:lnTo>
                  <a:pt x="2322906" y="971092"/>
                </a:lnTo>
                <a:lnTo>
                  <a:pt x="2263317" y="999286"/>
                </a:lnTo>
                <a:lnTo>
                  <a:pt x="2226957" y="1022540"/>
                </a:lnTo>
                <a:lnTo>
                  <a:pt x="2198941" y="1053452"/>
                </a:lnTo>
                <a:lnTo>
                  <a:pt x="2180018" y="1089990"/>
                </a:lnTo>
                <a:lnTo>
                  <a:pt x="2170950" y="1130096"/>
                </a:lnTo>
                <a:lnTo>
                  <a:pt x="2172462" y="1171740"/>
                </a:lnTo>
                <a:lnTo>
                  <a:pt x="2185289" y="1212850"/>
                </a:lnTo>
                <a:lnTo>
                  <a:pt x="2211032" y="1252105"/>
                </a:lnTo>
                <a:lnTo>
                  <a:pt x="2245703" y="1281391"/>
                </a:lnTo>
                <a:lnTo>
                  <a:pt x="2286685" y="1299705"/>
                </a:lnTo>
                <a:lnTo>
                  <a:pt x="2331351" y="1306029"/>
                </a:lnTo>
                <a:lnTo>
                  <a:pt x="2348357" y="1305115"/>
                </a:lnTo>
                <a:lnTo>
                  <a:pt x="2399106" y="1291145"/>
                </a:lnTo>
                <a:lnTo>
                  <a:pt x="2513711" y="1235989"/>
                </a:lnTo>
                <a:lnTo>
                  <a:pt x="2617368" y="1182293"/>
                </a:lnTo>
                <a:lnTo>
                  <a:pt x="2710637" y="1129842"/>
                </a:lnTo>
                <a:lnTo>
                  <a:pt x="2794089" y="1078458"/>
                </a:lnTo>
                <a:lnTo>
                  <a:pt x="2868295" y="1027899"/>
                </a:lnTo>
                <a:lnTo>
                  <a:pt x="2933801" y="977988"/>
                </a:lnTo>
                <a:lnTo>
                  <a:pt x="2993352" y="925868"/>
                </a:lnTo>
                <a:lnTo>
                  <a:pt x="3033865" y="885456"/>
                </a:lnTo>
                <a:lnTo>
                  <a:pt x="3069590" y="844359"/>
                </a:lnTo>
                <a:lnTo>
                  <a:pt x="3100400" y="802271"/>
                </a:lnTo>
                <a:lnTo>
                  <a:pt x="3126155" y="758913"/>
                </a:lnTo>
                <a:lnTo>
                  <a:pt x="3146729" y="713955"/>
                </a:lnTo>
                <a:lnTo>
                  <a:pt x="3164306" y="658660"/>
                </a:lnTo>
                <a:lnTo>
                  <a:pt x="3171012" y="619671"/>
                </a:lnTo>
                <a:lnTo>
                  <a:pt x="3173298" y="580110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xmlns="" id="{72D84CF6-840D-4C39-9807-CCAA0E236A65}"/>
              </a:ext>
            </a:extLst>
          </p:cNvPr>
          <p:cNvSpPr/>
          <p:nvPr/>
        </p:nvSpPr>
        <p:spPr>
          <a:xfrm>
            <a:off x="9830727" y="1679746"/>
            <a:ext cx="883891" cy="869881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452291" y="904583"/>
                </a:moveTo>
                <a:lnTo>
                  <a:pt x="403014" y="901929"/>
                </a:lnTo>
                <a:lnTo>
                  <a:pt x="355273" y="894150"/>
                </a:lnTo>
                <a:lnTo>
                  <a:pt x="309344" y="881522"/>
                </a:lnTo>
                <a:lnTo>
                  <a:pt x="265502" y="864322"/>
                </a:lnTo>
                <a:lnTo>
                  <a:pt x="224025" y="842825"/>
                </a:lnTo>
                <a:lnTo>
                  <a:pt x="185187" y="817308"/>
                </a:lnTo>
                <a:lnTo>
                  <a:pt x="149265" y="788047"/>
                </a:lnTo>
                <a:lnTo>
                  <a:pt x="116536" y="755317"/>
                </a:lnTo>
                <a:lnTo>
                  <a:pt x="87274" y="719396"/>
                </a:lnTo>
                <a:lnTo>
                  <a:pt x="61757" y="680558"/>
                </a:lnTo>
                <a:lnTo>
                  <a:pt x="40261" y="639080"/>
                </a:lnTo>
                <a:lnTo>
                  <a:pt x="23061" y="595239"/>
                </a:lnTo>
                <a:lnTo>
                  <a:pt x="10433" y="549309"/>
                </a:lnTo>
                <a:lnTo>
                  <a:pt x="2654" y="501568"/>
                </a:lnTo>
                <a:lnTo>
                  <a:pt x="0" y="452291"/>
                </a:lnTo>
                <a:lnTo>
                  <a:pt x="2654" y="403014"/>
                </a:lnTo>
                <a:lnTo>
                  <a:pt x="10433" y="355273"/>
                </a:lnTo>
                <a:lnTo>
                  <a:pt x="23061" y="309344"/>
                </a:lnTo>
                <a:lnTo>
                  <a:pt x="40261" y="265502"/>
                </a:lnTo>
                <a:lnTo>
                  <a:pt x="61757" y="224025"/>
                </a:lnTo>
                <a:lnTo>
                  <a:pt x="87274" y="185187"/>
                </a:lnTo>
                <a:lnTo>
                  <a:pt x="116536" y="149265"/>
                </a:lnTo>
                <a:lnTo>
                  <a:pt x="149265" y="116536"/>
                </a:lnTo>
                <a:lnTo>
                  <a:pt x="185187" y="87274"/>
                </a:lnTo>
                <a:lnTo>
                  <a:pt x="224025" y="61757"/>
                </a:lnTo>
                <a:lnTo>
                  <a:pt x="265502" y="40261"/>
                </a:lnTo>
                <a:lnTo>
                  <a:pt x="309344" y="23061"/>
                </a:lnTo>
                <a:lnTo>
                  <a:pt x="355273" y="10433"/>
                </a:lnTo>
                <a:lnTo>
                  <a:pt x="403014" y="2654"/>
                </a:lnTo>
                <a:lnTo>
                  <a:pt x="452291" y="0"/>
                </a:lnTo>
                <a:lnTo>
                  <a:pt x="501568" y="2654"/>
                </a:lnTo>
                <a:lnTo>
                  <a:pt x="549309" y="10433"/>
                </a:lnTo>
                <a:lnTo>
                  <a:pt x="595239" y="23061"/>
                </a:lnTo>
                <a:lnTo>
                  <a:pt x="639080" y="40261"/>
                </a:lnTo>
                <a:lnTo>
                  <a:pt x="680558" y="61757"/>
                </a:lnTo>
                <a:lnTo>
                  <a:pt x="719396" y="87274"/>
                </a:lnTo>
                <a:lnTo>
                  <a:pt x="755317" y="116536"/>
                </a:lnTo>
                <a:lnTo>
                  <a:pt x="788047" y="149265"/>
                </a:lnTo>
                <a:lnTo>
                  <a:pt x="817308" y="185187"/>
                </a:lnTo>
                <a:lnTo>
                  <a:pt x="842825" y="224025"/>
                </a:lnTo>
                <a:lnTo>
                  <a:pt x="864322" y="265502"/>
                </a:lnTo>
                <a:lnTo>
                  <a:pt x="881522" y="309344"/>
                </a:lnTo>
                <a:lnTo>
                  <a:pt x="894150" y="355273"/>
                </a:lnTo>
                <a:lnTo>
                  <a:pt x="901929" y="403014"/>
                </a:lnTo>
                <a:lnTo>
                  <a:pt x="904583" y="452291"/>
                </a:lnTo>
                <a:lnTo>
                  <a:pt x="901929" y="501568"/>
                </a:lnTo>
                <a:lnTo>
                  <a:pt x="894150" y="549309"/>
                </a:lnTo>
                <a:lnTo>
                  <a:pt x="881522" y="595239"/>
                </a:lnTo>
                <a:lnTo>
                  <a:pt x="864322" y="639080"/>
                </a:lnTo>
                <a:lnTo>
                  <a:pt x="842825" y="680558"/>
                </a:lnTo>
                <a:lnTo>
                  <a:pt x="817308" y="719396"/>
                </a:lnTo>
                <a:lnTo>
                  <a:pt x="788047" y="755317"/>
                </a:lnTo>
                <a:lnTo>
                  <a:pt x="755317" y="788047"/>
                </a:lnTo>
                <a:lnTo>
                  <a:pt x="719396" y="817308"/>
                </a:lnTo>
                <a:lnTo>
                  <a:pt x="680558" y="842825"/>
                </a:lnTo>
                <a:lnTo>
                  <a:pt x="639080" y="864322"/>
                </a:lnTo>
                <a:lnTo>
                  <a:pt x="595239" y="881522"/>
                </a:lnTo>
                <a:lnTo>
                  <a:pt x="549309" y="894150"/>
                </a:lnTo>
                <a:lnTo>
                  <a:pt x="501568" y="901929"/>
                </a:lnTo>
                <a:lnTo>
                  <a:pt x="452291" y="904583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xmlns="" id="{2F29C9B6-549A-4911-9A04-2D5116242645}"/>
              </a:ext>
            </a:extLst>
          </p:cNvPr>
          <p:cNvSpPr/>
          <p:nvPr/>
        </p:nvSpPr>
        <p:spPr>
          <a:xfrm>
            <a:off x="5733585" y="4096831"/>
            <a:ext cx="3892842" cy="2193321"/>
          </a:xfrm>
          <a:custGeom>
            <a:avLst/>
            <a:gdLst/>
            <a:ahLst/>
            <a:cxnLst/>
            <a:rect l="l" t="t" r="r" b="b"/>
            <a:pathLst>
              <a:path w="3985259" h="2281554">
                <a:moveTo>
                  <a:pt x="3984923" y="293916"/>
                </a:moveTo>
                <a:lnTo>
                  <a:pt x="52" y="293916"/>
                </a:lnTo>
                <a:lnTo>
                  <a:pt x="0" y="0"/>
                </a:lnTo>
                <a:lnTo>
                  <a:pt x="3984923" y="0"/>
                </a:lnTo>
                <a:lnTo>
                  <a:pt x="3984923" y="293916"/>
                </a:lnTo>
                <a:close/>
              </a:path>
              <a:path w="3985259" h="2281554">
                <a:moveTo>
                  <a:pt x="1049632" y="2281488"/>
                </a:moveTo>
                <a:lnTo>
                  <a:pt x="885605" y="2117461"/>
                </a:lnTo>
                <a:lnTo>
                  <a:pt x="1828460" y="1174606"/>
                </a:lnTo>
                <a:lnTo>
                  <a:pt x="947770" y="293916"/>
                </a:lnTo>
                <a:lnTo>
                  <a:pt x="1275811" y="293916"/>
                </a:lnTo>
                <a:lnTo>
                  <a:pt x="1992481" y="1010585"/>
                </a:lnTo>
                <a:lnTo>
                  <a:pt x="2320535" y="1010585"/>
                </a:lnTo>
                <a:lnTo>
                  <a:pt x="2156514" y="1174606"/>
                </a:lnTo>
                <a:lnTo>
                  <a:pt x="2320541" y="1338633"/>
                </a:lnTo>
                <a:lnTo>
                  <a:pt x="1992487" y="1338633"/>
                </a:lnTo>
                <a:lnTo>
                  <a:pt x="1049632" y="2281488"/>
                </a:lnTo>
                <a:close/>
              </a:path>
              <a:path w="3985259" h="2281554">
                <a:moveTo>
                  <a:pt x="2320535" y="1010585"/>
                </a:moveTo>
                <a:lnTo>
                  <a:pt x="1992481" y="1010585"/>
                </a:lnTo>
                <a:lnTo>
                  <a:pt x="2709150" y="293916"/>
                </a:lnTo>
                <a:lnTo>
                  <a:pt x="3037205" y="293916"/>
                </a:lnTo>
                <a:lnTo>
                  <a:pt x="2320535" y="1010585"/>
                </a:lnTo>
                <a:close/>
              </a:path>
              <a:path w="3985259" h="2281554">
                <a:moveTo>
                  <a:pt x="2935342" y="2281488"/>
                </a:moveTo>
                <a:lnTo>
                  <a:pt x="1992487" y="1338633"/>
                </a:lnTo>
                <a:lnTo>
                  <a:pt x="2320541" y="1338633"/>
                </a:lnTo>
                <a:lnTo>
                  <a:pt x="3099369" y="2117461"/>
                </a:lnTo>
                <a:lnTo>
                  <a:pt x="2935342" y="2281488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xmlns="" id="{E61C4D84-8D38-4EA4-9BB4-102459C89213}"/>
              </a:ext>
            </a:extLst>
          </p:cNvPr>
          <p:cNvSpPr/>
          <p:nvPr/>
        </p:nvSpPr>
        <p:spPr>
          <a:xfrm>
            <a:off x="5733585" y="3160473"/>
            <a:ext cx="1117896" cy="874664"/>
          </a:xfrm>
          <a:custGeom>
            <a:avLst/>
            <a:gdLst/>
            <a:ahLst/>
            <a:cxnLst/>
            <a:rect l="l" t="t" r="r" b="b"/>
            <a:pathLst>
              <a:path w="1025525" h="1025525">
                <a:moveTo>
                  <a:pt x="1025259" y="1025259"/>
                </a:moveTo>
                <a:lnTo>
                  <a:pt x="0" y="1025259"/>
                </a:lnTo>
                <a:lnTo>
                  <a:pt x="0" y="0"/>
                </a:lnTo>
                <a:lnTo>
                  <a:pt x="1025259" y="0"/>
                </a:lnTo>
                <a:lnTo>
                  <a:pt x="1025259" y="1025259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xmlns="" id="{B479E374-F759-4B8B-90A9-AE40594FF1A8}"/>
              </a:ext>
            </a:extLst>
          </p:cNvPr>
          <p:cNvSpPr/>
          <p:nvPr/>
        </p:nvSpPr>
        <p:spPr>
          <a:xfrm>
            <a:off x="7658333" y="3447264"/>
            <a:ext cx="474492" cy="5181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542647" y="542647"/>
                </a:moveTo>
                <a:lnTo>
                  <a:pt x="0" y="542647"/>
                </a:lnTo>
                <a:lnTo>
                  <a:pt x="0" y="0"/>
                </a:lnTo>
                <a:lnTo>
                  <a:pt x="542647" y="0"/>
                </a:lnTo>
                <a:lnTo>
                  <a:pt x="542647" y="542647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xmlns="" id="{7749CE47-76CF-4A87-A445-475B9CCAF880}"/>
              </a:ext>
            </a:extLst>
          </p:cNvPr>
          <p:cNvSpPr/>
          <p:nvPr/>
        </p:nvSpPr>
        <p:spPr>
          <a:xfrm>
            <a:off x="6980161" y="3447264"/>
            <a:ext cx="530335" cy="521929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542647" y="542647"/>
                </a:moveTo>
                <a:lnTo>
                  <a:pt x="0" y="542647"/>
                </a:lnTo>
                <a:lnTo>
                  <a:pt x="0" y="0"/>
                </a:lnTo>
                <a:lnTo>
                  <a:pt x="542647" y="0"/>
                </a:lnTo>
                <a:lnTo>
                  <a:pt x="542647" y="542647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79C95B-9BBC-4921-8776-A668B9AB9EC9}"/>
              </a:ext>
            </a:extLst>
          </p:cNvPr>
          <p:cNvSpPr txBox="1"/>
          <p:nvPr/>
        </p:nvSpPr>
        <p:spPr>
          <a:xfrm>
            <a:off x="997527" y="1665396"/>
            <a:ext cx="45496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No health permit is required when vending food from a person, stand, rack, or cart if selling 25 square feet or less of ONLY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prepackaged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non-potentially hazardous food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or whole produce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&gt;25 square feet = permit required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Univers Light" panose="020B04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2CCCD6-6314-4B6D-8A2E-A96C91635501}"/>
              </a:ext>
            </a:extLst>
          </p:cNvPr>
          <p:cNvSpPr txBox="1"/>
          <p:nvPr/>
        </p:nvSpPr>
        <p:spPr>
          <a:xfrm>
            <a:off x="168729" y="164878"/>
            <a:ext cx="764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No Permit Required</a:t>
            </a: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xmlns="" id="{71473FF8-2527-43A8-9406-8F2A831A7D32}"/>
              </a:ext>
            </a:extLst>
          </p:cNvPr>
          <p:cNvSpPr/>
          <p:nvPr/>
        </p:nvSpPr>
        <p:spPr>
          <a:xfrm>
            <a:off x="8280662" y="3447263"/>
            <a:ext cx="474492" cy="5181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542647" y="542647"/>
                </a:moveTo>
                <a:lnTo>
                  <a:pt x="0" y="542647"/>
                </a:lnTo>
                <a:lnTo>
                  <a:pt x="0" y="0"/>
                </a:lnTo>
                <a:lnTo>
                  <a:pt x="542647" y="0"/>
                </a:lnTo>
                <a:lnTo>
                  <a:pt x="542647" y="542647"/>
                </a:lnTo>
                <a:close/>
              </a:path>
            </a:pathLst>
          </a:custGeom>
          <a:solidFill>
            <a:schemeClr val="tx1">
              <a:alpha val="96000"/>
            </a:schemeClr>
          </a:solidFill>
        </p:spPr>
        <p:txBody>
          <a:bodyPr wrap="square" lIns="0" tIns="0" rIns="0" bIns="0" rtlCol="0"/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ACC86C-A423-4C74-83D6-3F3F2E846A60}"/>
              </a:ext>
            </a:extLst>
          </p:cNvPr>
          <p:cNvSpPr txBox="1"/>
          <p:nvPr/>
        </p:nvSpPr>
        <p:spPr>
          <a:xfrm>
            <a:off x="997527" y="4315441"/>
            <a:ext cx="3892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must be from approved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must be stored, handled, displayed so as to be protected from adulteration or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must be stored/displayed at least 6 inches off the ground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4D756-DE21-4FE1-BC0F-7BDBB337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-223479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Prepackaged Food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F5CA49-39E4-43F9-932C-6F1982BC0C0A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Prepackaged food is food that has been processed in a permitted food facility or food establishment and properly packaged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labeled to prevent any direct human contact with the food product and the consumer prior to consumption.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9" name="Rectangle 3080">
            <a:extLst>
              <a:ext uri="{FF2B5EF4-FFF2-40B4-BE49-F238E27FC236}">
                <a16:creationId xmlns:a16="http://schemas.microsoft.com/office/drawing/2014/main" xmlns="" id="{003713C1-2FB2-413B-BF91-3AE41726F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0" name="Rectangle 3082">
            <a:extLst>
              <a:ext uri="{FF2B5EF4-FFF2-40B4-BE49-F238E27FC236}">
                <a16:creationId xmlns:a16="http://schemas.microsoft.com/office/drawing/2014/main" xmlns="" id="{90795B4D-5022-4A7F-A01D-8D880B7CD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1" name="Rectangle 3084">
            <a:extLst>
              <a:ext uri="{FF2B5EF4-FFF2-40B4-BE49-F238E27FC236}">
                <a16:creationId xmlns:a16="http://schemas.microsoft.com/office/drawing/2014/main" xmlns="" id="{AFD19018-DE7C-4796-ADF2-AD2EB0FC0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Snack Packaging Mockup Free - FREE Vector Design - Cdr, Ai, EPS, PNG, SVG">
            <a:extLst>
              <a:ext uri="{FF2B5EF4-FFF2-40B4-BE49-F238E27FC236}">
                <a16:creationId xmlns:a16="http://schemas.microsoft.com/office/drawing/2014/main" xmlns="" id="{8517AC4F-215C-4A0F-9523-3B522A27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525175"/>
            <a:ext cx="2364317" cy="23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2" name="Rectangle 3086">
            <a:extLst>
              <a:ext uri="{FF2B5EF4-FFF2-40B4-BE49-F238E27FC236}">
                <a16:creationId xmlns:a16="http://schemas.microsoft.com/office/drawing/2014/main" xmlns="" id="{B1A0A2C2-4F85-44AF-8708-8DCA4B550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anned Foods I Highly Recommend You Store - Food Storage Moms">
            <a:extLst>
              <a:ext uri="{FF2B5EF4-FFF2-40B4-BE49-F238E27FC236}">
                <a16:creationId xmlns:a16="http://schemas.microsoft.com/office/drawing/2014/main" xmlns="" id="{F401B848-2203-4535-9041-2AB3B3569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940970"/>
            <a:ext cx="2364317" cy="1501341"/>
          </a:xfrm>
          <a:prstGeom prst="rect">
            <a:avLst/>
          </a:prstGeom>
          <a:noFill/>
        </p:spPr>
      </p:pic>
      <p:pic>
        <p:nvPicPr>
          <p:cNvPr id="6" name="Picture 5" descr="The role of food packaging technology in a post-Covid world -  Indiaretailing.com">
            <a:extLst>
              <a:ext uri="{FF2B5EF4-FFF2-40B4-BE49-F238E27FC236}">
                <a16:creationId xmlns:a16="http://schemas.microsoft.com/office/drawing/2014/main" xmlns="" id="{6679CF37-99F0-4891-981A-919E283D2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4916" r="5576"/>
          <a:stretch/>
        </p:blipFill>
        <p:spPr bwMode="auto">
          <a:xfrm>
            <a:off x="7163692" y="3796452"/>
            <a:ext cx="3960616" cy="255989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83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D15C5A-8FF5-4472-B5C2-F4E591E974DC}"/>
              </a:ext>
            </a:extLst>
          </p:cNvPr>
          <p:cNvSpPr txBox="1"/>
          <p:nvPr/>
        </p:nvSpPr>
        <p:spPr>
          <a:xfrm>
            <a:off x="360218" y="452581"/>
            <a:ext cx="1161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Potentially Hazardous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Food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1DA115-312B-41D6-B88E-BA944901EEA0}"/>
              </a:ext>
            </a:extLst>
          </p:cNvPr>
          <p:cNvSpPr txBox="1"/>
          <p:nvPr/>
        </p:nvSpPr>
        <p:spPr>
          <a:xfrm>
            <a:off x="360218" y="1145309"/>
            <a:ext cx="11277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Potentially Hazardous Food (PHF)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means a food that requires time or temperature control to limit pathogenic micro-organism growth or toxin formation. Examples include cooked meats, hot dogs, burritos, tamales, ice cream, cut melons.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779B6A-3EC9-4F18-A3EC-644D4CADD1EF}"/>
              </a:ext>
            </a:extLst>
          </p:cNvPr>
          <p:cNvSpPr txBox="1"/>
          <p:nvPr/>
        </p:nvSpPr>
        <p:spPr>
          <a:xfrm>
            <a:off x="360218" y="2475345"/>
            <a:ext cx="1100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Non-Potentially Hazardous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Food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4F0231-9CE8-4042-9A0C-ADF819AEFB3C}"/>
              </a:ext>
            </a:extLst>
          </p:cNvPr>
          <p:cNvSpPr txBox="1"/>
          <p:nvPr/>
        </p:nvSpPr>
        <p:spPr>
          <a:xfrm>
            <a:off x="360218" y="3244786"/>
            <a:ext cx="1079730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Non-Potentially Hazardous Food (Non-PHF)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means food that does not require time or temperature contro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to prevent bacterial growth and is unlikely to cause food borne illness. 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 include chips, sodas, pretzels, cookies, popsicles.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1C034F-B7E6-4DD1-9937-D0A65848B243}"/>
              </a:ext>
            </a:extLst>
          </p:cNvPr>
          <p:cNvSpPr txBox="1"/>
          <p:nvPr/>
        </p:nvSpPr>
        <p:spPr>
          <a:xfrm>
            <a:off x="188850" y="107734"/>
            <a:ext cx="966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Limited Food Preparation - revised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1D2147-5C56-45AA-B2B9-CD1B3D76DC15}"/>
              </a:ext>
            </a:extLst>
          </p:cNvPr>
          <p:cNvSpPr txBox="1"/>
          <p:nvPr/>
        </p:nvSpPr>
        <p:spPr>
          <a:xfrm>
            <a:off x="923636" y="1459345"/>
            <a:ext cx="10474037" cy="516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Dispensing and portioning of nonpotentially hazardous food (nonPHF) or dispensing and portioning for immediate service to a customer of food that has been held at the required temperatures.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Slicing and chopping of nonPHF food or produce that has been washed at an approved facility.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Hot and cold holding of food that has been prepared at an approved permanent food facility.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Reheating of food that has been prepared at an approved permanent food facility.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Heating, frying, baking, roasting, popping, shaving of ice, blending, steaming or boiling of hot dogs, or assembly of non-prepackaged food.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Slicing and chopping of food on a heated cooking surface during the cooking process.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Juicing or preparing beverages that are for immediate service, in response to an individual consumer order, that do not contain frozen milk product</a:t>
            </a:r>
            <a:r>
              <a:rPr lang="en-US" sz="1900" dirty="0">
                <a:effectLst/>
                <a:latin typeface="Univers Light" panose="020B0403020202020204" pitchFamily="34" charset="0"/>
                <a:ea typeface="Times New Roman" panose="02020603050405020304" pitchFamily="18" charset="0"/>
              </a:rPr>
              <a:t>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0F661B-1754-4CDE-8EB4-D4324CCA2D07}"/>
              </a:ext>
            </a:extLst>
          </p:cNvPr>
          <p:cNvSpPr txBox="1"/>
          <p:nvPr/>
        </p:nvSpPr>
        <p:spPr>
          <a:xfrm>
            <a:off x="127774" y="70603"/>
            <a:ext cx="1089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Structural Requirements Reduced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6F5941-3631-425F-8CAC-5ED7C1C22C6C}"/>
              </a:ext>
            </a:extLst>
          </p:cNvPr>
          <p:cNvSpPr txBox="1"/>
          <p:nvPr/>
        </p:nvSpPr>
        <p:spPr>
          <a:xfrm>
            <a:off x="849745" y="962736"/>
            <a:ext cx="1002145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CMFO’s that do NOT handle raw meats, raw poultry or raw fish</a:t>
            </a:r>
            <a:r>
              <a:rPr lang="en-US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3-compartment warewashing sink is not required if spare utensils are provided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Must have a separate storage area for clean utensils and separate storage area for soiled utensils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Warm water is not required for hand wash sink; therefore, no water heater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Allows for the use of auxiliary conveyance units to support handwashing and warewashing requirements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Person responsible for the auxiliary conveyance unit(s) must obtain a health permit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local enforcement agency may limit the number of CMFO’s that share one auxiliary conveyance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FB0A0D-8A8A-4180-A760-419E5377A287}"/>
              </a:ext>
            </a:extLst>
          </p:cNvPr>
          <p:cNvSpPr/>
          <p:nvPr/>
        </p:nvSpPr>
        <p:spPr>
          <a:xfrm>
            <a:off x="3187854" y="4320559"/>
            <a:ext cx="6059054" cy="2417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tx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6EFC6DB-3074-44BA-B8DD-5C553955C1CC}"/>
              </a:ext>
            </a:extLst>
          </p:cNvPr>
          <p:cNvSpPr/>
          <p:nvPr/>
        </p:nvSpPr>
        <p:spPr>
          <a:xfrm>
            <a:off x="5647630" y="4218796"/>
            <a:ext cx="1139502" cy="944671"/>
          </a:xfrm>
          <a:custGeom>
            <a:avLst/>
            <a:gdLst>
              <a:gd name="connsiteX0" fmla="*/ 5156494 w 5786804"/>
              <a:gd name="connsiteY0" fmla="*/ 5785792 h 5978550"/>
              <a:gd name="connsiteX1" fmla="*/ 5198254 w 5786804"/>
              <a:gd name="connsiteY1" fmla="*/ 5494657 h 5978550"/>
              <a:gd name="connsiteX2" fmla="*/ 5019346 w 5786804"/>
              <a:gd name="connsiteY2" fmla="*/ 5261167 h 5978550"/>
              <a:gd name="connsiteX3" fmla="*/ 5019346 w 5786804"/>
              <a:gd name="connsiteY3" fmla="*/ 2699704 h 5978550"/>
              <a:gd name="connsiteX4" fmla="*/ 4339718 w 5786804"/>
              <a:gd name="connsiteY4" fmla="*/ 2699704 h 5978550"/>
              <a:gd name="connsiteX5" fmla="*/ 4339718 w 5786804"/>
              <a:gd name="connsiteY5" fmla="*/ 2509076 h 5978550"/>
              <a:gd name="connsiteX6" fmla="*/ 3761552 w 5786804"/>
              <a:gd name="connsiteY6" fmla="*/ 2509076 h 5978550"/>
              <a:gd name="connsiteX7" fmla="*/ 3761552 w 5786804"/>
              <a:gd name="connsiteY7" fmla="*/ 2701761 h 5978550"/>
              <a:gd name="connsiteX8" fmla="*/ 3373401 w 5786804"/>
              <a:gd name="connsiteY8" fmla="*/ 2701761 h 5978550"/>
              <a:gd name="connsiteX9" fmla="*/ 3373401 w 5786804"/>
              <a:gd name="connsiteY9" fmla="*/ 2509076 h 5978550"/>
              <a:gd name="connsiteX10" fmla="*/ 3182773 w 5786804"/>
              <a:gd name="connsiteY10" fmla="*/ 2509076 h 5978550"/>
              <a:gd name="connsiteX11" fmla="*/ 3182773 w 5786804"/>
              <a:gd name="connsiteY11" fmla="*/ 2701761 h 5978550"/>
              <a:gd name="connsiteX12" fmla="*/ 2990039 w 5786804"/>
              <a:gd name="connsiteY12" fmla="*/ 2701761 h 5978550"/>
              <a:gd name="connsiteX13" fmla="*/ 2990039 w 5786804"/>
              <a:gd name="connsiteY13" fmla="*/ 1542747 h 5978550"/>
              <a:gd name="connsiteX14" fmla="*/ 5074871 w 5786804"/>
              <a:gd name="connsiteY14" fmla="*/ 1542747 h 5978550"/>
              <a:gd name="connsiteX15" fmla="*/ 4933608 w 5786804"/>
              <a:gd name="connsiteY15" fmla="*/ 1260222 h 5978550"/>
              <a:gd name="connsiteX16" fmla="*/ 4933658 w 5786804"/>
              <a:gd name="connsiteY16" fmla="*/ 1260222 h 5978550"/>
              <a:gd name="connsiteX17" fmla="*/ 3716093 w 5786804"/>
              <a:gd name="connsiteY17" fmla="*/ 153451 h 5978550"/>
              <a:gd name="connsiteX18" fmla="*/ 2070663 w 5786804"/>
              <a:gd name="connsiteY18" fmla="*/ 153451 h 5978550"/>
              <a:gd name="connsiteX19" fmla="*/ 853098 w 5786804"/>
              <a:gd name="connsiteY19" fmla="*/ 1260222 h 5978550"/>
              <a:gd name="connsiteX20" fmla="*/ 711836 w 5786804"/>
              <a:gd name="connsiteY20" fmla="*/ 1542747 h 5978550"/>
              <a:gd name="connsiteX21" fmla="*/ 2796668 w 5786804"/>
              <a:gd name="connsiteY21" fmla="*/ 1542747 h 5978550"/>
              <a:gd name="connsiteX22" fmla="*/ 2796717 w 5786804"/>
              <a:gd name="connsiteY22" fmla="*/ 2699704 h 5978550"/>
              <a:gd name="connsiteX23" fmla="*/ 771525 w 5786804"/>
              <a:gd name="connsiteY23" fmla="*/ 2699704 h 5978550"/>
              <a:gd name="connsiteX24" fmla="*/ 771525 w 5786804"/>
              <a:gd name="connsiteY24" fmla="*/ 2989124 h 5978550"/>
              <a:gd name="connsiteX25" fmla="*/ 193408 w 5786804"/>
              <a:gd name="connsiteY25" fmla="*/ 2989124 h 5978550"/>
              <a:gd name="connsiteX26" fmla="*/ 193408 w 5786804"/>
              <a:gd name="connsiteY26" fmla="*/ 3181809 h 5978550"/>
              <a:gd name="connsiteX27" fmla="*/ 771525 w 5786804"/>
              <a:gd name="connsiteY27" fmla="*/ 3181809 h 5978550"/>
              <a:gd name="connsiteX28" fmla="*/ 771525 w 5786804"/>
              <a:gd name="connsiteY28" fmla="*/ 4478706 h 5978550"/>
              <a:gd name="connsiteX29" fmla="*/ 712828 w 5786804"/>
              <a:gd name="connsiteY29" fmla="*/ 5196935 h 5978550"/>
              <a:gd name="connsiteX30" fmla="*/ 1128153 w 5786804"/>
              <a:gd name="connsiteY30" fmla="*/ 5785816 h 5978550"/>
              <a:gd name="connsiteX31" fmla="*/ 0 w 5786804"/>
              <a:gd name="connsiteY31" fmla="*/ 5785816 h 5978550"/>
              <a:gd name="connsiteX32" fmla="*/ 0 w 5786804"/>
              <a:gd name="connsiteY32" fmla="*/ 5978502 h 5978550"/>
              <a:gd name="connsiteX33" fmla="*/ 5786805 w 5786804"/>
              <a:gd name="connsiteY33" fmla="*/ 5978550 h 5978550"/>
              <a:gd name="connsiteX34" fmla="*/ 5786805 w 5786804"/>
              <a:gd name="connsiteY34" fmla="*/ 5785816 h 5978550"/>
              <a:gd name="connsiteX35" fmla="*/ 3956343 w 5786804"/>
              <a:gd name="connsiteY35" fmla="*/ 2699692 h 5978550"/>
              <a:gd name="connsiteX36" fmla="*/ 4149029 w 5786804"/>
              <a:gd name="connsiteY36" fmla="*/ 2699692 h 5978550"/>
              <a:gd name="connsiteX37" fmla="*/ 4149029 w 5786804"/>
              <a:gd name="connsiteY37" fmla="*/ 3085785 h 5978550"/>
              <a:gd name="connsiteX38" fmla="*/ 3954286 w 5786804"/>
              <a:gd name="connsiteY38" fmla="*/ 3085785 h 5978550"/>
              <a:gd name="connsiteX39" fmla="*/ 4341776 w 5786804"/>
              <a:gd name="connsiteY39" fmla="*/ 3278531 h 5978550"/>
              <a:gd name="connsiteX40" fmla="*/ 4341776 w 5786804"/>
              <a:gd name="connsiteY40" fmla="*/ 3663963 h 5978550"/>
              <a:gd name="connsiteX41" fmla="*/ 3182761 w 5786804"/>
              <a:gd name="connsiteY41" fmla="*/ 3663963 h 5978550"/>
              <a:gd name="connsiteX42" fmla="*/ 3182761 w 5786804"/>
              <a:gd name="connsiteY42" fmla="*/ 3278531 h 5978550"/>
              <a:gd name="connsiteX43" fmla="*/ 3373401 w 5786804"/>
              <a:gd name="connsiteY43" fmla="*/ 2892438 h 5978550"/>
              <a:gd name="connsiteX44" fmla="*/ 3759495 w 5786804"/>
              <a:gd name="connsiteY44" fmla="*/ 2892438 h 5978550"/>
              <a:gd name="connsiteX45" fmla="*/ 3759495 w 5786804"/>
              <a:gd name="connsiteY45" fmla="*/ 3085846 h 5978550"/>
              <a:gd name="connsiteX46" fmla="*/ 3373401 w 5786804"/>
              <a:gd name="connsiteY46" fmla="*/ 3085797 h 5978550"/>
              <a:gd name="connsiteX47" fmla="*/ 4758717 w 5786804"/>
              <a:gd name="connsiteY47" fmla="*/ 1346694 h 5978550"/>
              <a:gd name="connsiteX48" fmla="*/ 3853437 w 5786804"/>
              <a:gd name="connsiteY48" fmla="*/ 1346645 h 5978550"/>
              <a:gd name="connsiteX49" fmla="*/ 3278761 w 5786804"/>
              <a:gd name="connsiteY49" fmla="*/ 228829 h 5978550"/>
              <a:gd name="connsiteX50" fmla="*/ 4151846 w 5786804"/>
              <a:gd name="connsiteY50" fmla="*/ 612583 h 5978550"/>
              <a:gd name="connsiteX51" fmla="*/ 4760775 w 5786804"/>
              <a:gd name="connsiteY51" fmla="*/ 1346645 h 5978550"/>
              <a:gd name="connsiteX52" fmla="*/ 1021842 w 5786804"/>
              <a:gd name="connsiteY52" fmla="*/ 1346694 h 5978550"/>
              <a:gd name="connsiteX53" fmla="*/ 1021842 w 5786804"/>
              <a:gd name="connsiteY53" fmla="*/ 1346645 h 5978550"/>
              <a:gd name="connsiteX54" fmla="*/ 1632535 w 5786804"/>
              <a:gd name="connsiteY54" fmla="*/ 611762 h 5978550"/>
              <a:gd name="connsiteX55" fmla="*/ 2507958 w 5786804"/>
              <a:gd name="connsiteY55" fmla="*/ 228817 h 5978550"/>
              <a:gd name="connsiteX56" fmla="*/ 1933283 w 5786804"/>
              <a:gd name="connsiteY56" fmla="*/ 1349413 h 5978550"/>
              <a:gd name="connsiteX57" fmla="*/ 2123261 w 5786804"/>
              <a:gd name="connsiteY57" fmla="*/ 1346694 h 5978550"/>
              <a:gd name="connsiteX58" fmla="*/ 2123261 w 5786804"/>
              <a:gd name="connsiteY58" fmla="*/ 1346645 h 5978550"/>
              <a:gd name="connsiteX59" fmla="*/ 2830970 w 5786804"/>
              <a:gd name="connsiteY59" fmla="*/ 241161 h 5978550"/>
              <a:gd name="connsiteX60" fmla="*/ 2893403 w 5786804"/>
              <a:gd name="connsiteY60" fmla="*/ 206191 h 5978550"/>
              <a:gd name="connsiteX61" fmla="*/ 2955823 w 5786804"/>
              <a:gd name="connsiteY61" fmla="*/ 241161 h 5978550"/>
              <a:gd name="connsiteX62" fmla="*/ 3661474 w 5786804"/>
              <a:gd name="connsiteY62" fmla="*/ 1349413 h 5978550"/>
              <a:gd name="connsiteX63" fmla="*/ 964247 w 5786804"/>
              <a:gd name="connsiteY63" fmla="*/ 2892438 h 5978550"/>
              <a:gd name="connsiteX64" fmla="*/ 3182810 w 5786804"/>
              <a:gd name="connsiteY64" fmla="*/ 2892438 h 5978550"/>
              <a:gd name="connsiteX65" fmla="*/ 3182810 w 5786804"/>
              <a:gd name="connsiteY65" fmla="*/ 3085846 h 5978550"/>
              <a:gd name="connsiteX66" fmla="*/ 2990076 w 5786804"/>
              <a:gd name="connsiteY66" fmla="*/ 3085797 h 5978550"/>
              <a:gd name="connsiteX67" fmla="*/ 2990076 w 5786804"/>
              <a:gd name="connsiteY67" fmla="*/ 3857322 h 5978550"/>
              <a:gd name="connsiteX68" fmla="*/ 4533126 w 5786804"/>
              <a:gd name="connsiteY68" fmla="*/ 3857322 h 5978550"/>
              <a:gd name="connsiteX69" fmla="*/ 4533126 w 5786804"/>
              <a:gd name="connsiteY69" fmla="*/ 3085797 h 5978550"/>
              <a:gd name="connsiteX70" fmla="*/ 4339767 w 5786804"/>
              <a:gd name="connsiteY70" fmla="*/ 3085797 h 5978550"/>
              <a:gd name="connsiteX71" fmla="*/ 4339767 w 5786804"/>
              <a:gd name="connsiteY71" fmla="*/ 2892438 h 5978550"/>
              <a:gd name="connsiteX72" fmla="*/ 4819815 w 5786804"/>
              <a:gd name="connsiteY72" fmla="*/ 2892438 h 5978550"/>
              <a:gd name="connsiteX73" fmla="*/ 4819815 w 5786804"/>
              <a:gd name="connsiteY73" fmla="*/ 5111001 h 5978550"/>
              <a:gd name="connsiteX74" fmla="*/ 2778825 w 5786804"/>
              <a:gd name="connsiteY74" fmla="*/ 5111001 h 5978550"/>
              <a:gd name="connsiteX75" fmla="*/ 2796668 w 5786804"/>
              <a:gd name="connsiteY75" fmla="*/ 4918267 h 5978550"/>
              <a:gd name="connsiteX76" fmla="*/ 2478983 w 5786804"/>
              <a:gd name="connsiteY76" fmla="*/ 4160274 h 5978550"/>
              <a:gd name="connsiteX77" fmla="*/ 1714916 w 5786804"/>
              <a:gd name="connsiteY77" fmla="*/ 3857457 h 5978550"/>
              <a:gd name="connsiteX78" fmla="*/ 964198 w 5786804"/>
              <a:gd name="connsiteY78" fmla="*/ 4191980 h 5978550"/>
              <a:gd name="connsiteX79" fmla="*/ 868235 w 5786804"/>
              <a:gd name="connsiteY79" fmla="*/ 4918365 h 5978550"/>
              <a:gd name="connsiteX80" fmla="*/ 868235 w 5786804"/>
              <a:gd name="connsiteY80" fmla="*/ 4918316 h 5978550"/>
              <a:gd name="connsiteX81" fmla="*/ 1122104 w 5786804"/>
              <a:gd name="connsiteY81" fmla="*/ 4304133 h 5978550"/>
              <a:gd name="connsiteX82" fmla="*/ 1736005 w 5786804"/>
              <a:gd name="connsiteY82" fmla="*/ 4049395 h 5978550"/>
              <a:gd name="connsiteX83" fmla="*/ 2350139 w 5786804"/>
              <a:gd name="connsiteY83" fmla="*/ 4303460 h 5978550"/>
              <a:gd name="connsiteX84" fmla="*/ 2604681 w 5786804"/>
              <a:gd name="connsiteY84" fmla="*/ 4917410 h 5978550"/>
              <a:gd name="connsiteX85" fmla="*/ 2350420 w 5786804"/>
              <a:gd name="connsiteY85" fmla="*/ 5531507 h 5978550"/>
              <a:gd name="connsiteX86" fmla="*/ 1736421 w 5786804"/>
              <a:gd name="connsiteY86" fmla="*/ 5785865 h 5978550"/>
              <a:gd name="connsiteX87" fmla="*/ 1123145 w 5786804"/>
              <a:gd name="connsiteY87" fmla="*/ 5531421 h 5978550"/>
              <a:gd name="connsiteX88" fmla="*/ 868223 w 5786804"/>
              <a:gd name="connsiteY88" fmla="*/ 4918340 h 5978550"/>
              <a:gd name="connsiteX89" fmla="*/ 4436477 w 5786804"/>
              <a:gd name="connsiteY89" fmla="*/ 5595225 h 5978550"/>
              <a:gd name="connsiteX90" fmla="*/ 4489957 w 5786804"/>
              <a:gd name="connsiteY90" fmla="*/ 5787910 h 5978550"/>
              <a:gd name="connsiteX91" fmla="*/ 2344750 w 5786804"/>
              <a:gd name="connsiteY91" fmla="*/ 5787910 h 5978550"/>
              <a:gd name="connsiteX92" fmla="*/ 2724010 w 5786804"/>
              <a:gd name="connsiteY92" fmla="*/ 5307863 h 5978550"/>
              <a:gd name="connsiteX93" fmla="*/ 4569547 w 5786804"/>
              <a:gd name="connsiteY93" fmla="*/ 5307863 h 5978550"/>
              <a:gd name="connsiteX94" fmla="*/ 4436514 w 5786804"/>
              <a:gd name="connsiteY94" fmla="*/ 5595225 h 5978550"/>
              <a:gd name="connsiteX95" fmla="*/ 4822570 w 5786804"/>
              <a:gd name="connsiteY95" fmla="*/ 5787910 h 5978550"/>
              <a:gd name="connsiteX96" fmla="*/ 4686329 w 5786804"/>
              <a:gd name="connsiteY96" fmla="*/ 5731466 h 5978550"/>
              <a:gd name="connsiteX97" fmla="*/ 4629885 w 5786804"/>
              <a:gd name="connsiteY97" fmla="*/ 5595225 h 5978550"/>
              <a:gd name="connsiteX98" fmla="*/ 4686329 w 5786804"/>
              <a:gd name="connsiteY98" fmla="*/ 5458934 h 5978550"/>
              <a:gd name="connsiteX99" fmla="*/ 4822570 w 5786804"/>
              <a:gd name="connsiteY99" fmla="*/ 5402479 h 5978550"/>
              <a:gd name="connsiteX100" fmla="*/ 4958861 w 5786804"/>
              <a:gd name="connsiteY100" fmla="*/ 5458934 h 5978550"/>
              <a:gd name="connsiteX101" fmla="*/ 5015317 w 5786804"/>
              <a:gd name="connsiteY101" fmla="*/ 5595225 h 5978550"/>
              <a:gd name="connsiteX102" fmla="*/ 4958151 w 5786804"/>
              <a:gd name="connsiteY102" fmla="*/ 5730181 h 5978550"/>
              <a:gd name="connsiteX103" fmla="*/ 4822583 w 5786804"/>
              <a:gd name="connsiteY103" fmla="*/ 5785853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786804" h="5978550">
                <a:moveTo>
                  <a:pt x="5156494" y="5785792"/>
                </a:moveTo>
                <a:cubicBezTo>
                  <a:pt x="5209019" y="5698291"/>
                  <a:pt x="5224094" y="5593339"/>
                  <a:pt x="5198254" y="5494657"/>
                </a:cubicBezTo>
                <a:cubicBezTo>
                  <a:pt x="5172475" y="5395914"/>
                  <a:pt x="5107937" y="5311720"/>
                  <a:pt x="5019346" y="5261167"/>
                </a:cubicBezTo>
                <a:lnTo>
                  <a:pt x="5019346" y="2699704"/>
                </a:lnTo>
                <a:lnTo>
                  <a:pt x="4339718" y="2699704"/>
                </a:lnTo>
                <a:lnTo>
                  <a:pt x="4339718" y="2509076"/>
                </a:lnTo>
                <a:lnTo>
                  <a:pt x="3761552" y="2509076"/>
                </a:lnTo>
                <a:lnTo>
                  <a:pt x="3761552" y="2701761"/>
                </a:lnTo>
                <a:lnTo>
                  <a:pt x="3373401" y="2701761"/>
                </a:lnTo>
                <a:lnTo>
                  <a:pt x="3373401" y="2509076"/>
                </a:lnTo>
                <a:lnTo>
                  <a:pt x="3182773" y="2509076"/>
                </a:lnTo>
                <a:lnTo>
                  <a:pt x="3182773" y="2701761"/>
                </a:lnTo>
                <a:lnTo>
                  <a:pt x="2990039" y="2701761"/>
                </a:lnTo>
                <a:lnTo>
                  <a:pt x="2990039" y="1542747"/>
                </a:lnTo>
                <a:lnTo>
                  <a:pt x="5074871" y="1542747"/>
                </a:lnTo>
                <a:lnTo>
                  <a:pt x="4933608" y="1260222"/>
                </a:lnTo>
                <a:lnTo>
                  <a:pt x="4933658" y="1260222"/>
                </a:lnTo>
                <a:cubicBezTo>
                  <a:pt x="4679544" y="752718"/>
                  <a:pt x="4245470" y="358101"/>
                  <a:pt x="3716093" y="153451"/>
                </a:cubicBezTo>
                <a:cubicBezTo>
                  <a:pt x="3186717" y="-51150"/>
                  <a:pt x="2600040" y="-51150"/>
                  <a:pt x="2070663" y="153451"/>
                </a:cubicBezTo>
                <a:cubicBezTo>
                  <a:pt x="1541287" y="358101"/>
                  <a:pt x="1107212" y="752718"/>
                  <a:pt x="853098" y="1260222"/>
                </a:cubicBezTo>
                <a:lnTo>
                  <a:pt x="711836" y="1542747"/>
                </a:lnTo>
                <a:lnTo>
                  <a:pt x="2796668" y="1542747"/>
                </a:lnTo>
                <a:lnTo>
                  <a:pt x="2796717" y="2699704"/>
                </a:lnTo>
                <a:lnTo>
                  <a:pt x="771525" y="2699704"/>
                </a:lnTo>
                <a:lnTo>
                  <a:pt x="771525" y="2989124"/>
                </a:lnTo>
                <a:lnTo>
                  <a:pt x="193408" y="2989124"/>
                </a:lnTo>
                <a:lnTo>
                  <a:pt x="193408" y="3181809"/>
                </a:lnTo>
                <a:lnTo>
                  <a:pt x="771525" y="3181809"/>
                </a:lnTo>
                <a:lnTo>
                  <a:pt x="771525" y="4478706"/>
                </a:lnTo>
                <a:cubicBezTo>
                  <a:pt x="668435" y="4703832"/>
                  <a:pt x="647628" y="4958043"/>
                  <a:pt x="712828" y="5196935"/>
                </a:cubicBezTo>
                <a:cubicBezTo>
                  <a:pt x="777979" y="5435838"/>
                  <a:pt x="924985" y="5644260"/>
                  <a:pt x="1128153" y="5785816"/>
                </a:cubicBezTo>
                <a:lnTo>
                  <a:pt x="0" y="5785816"/>
                </a:lnTo>
                <a:lnTo>
                  <a:pt x="0" y="5978502"/>
                </a:lnTo>
                <a:lnTo>
                  <a:pt x="5786805" y="5978550"/>
                </a:lnTo>
                <a:lnTo>
                  <a:pt x="5786805" y="5785816"/>
                </a:lnTo>
                <a:close/>
                <a:moveTo>
                  <a:pt x="3956343" y="2699692"/>
                </a:moveTo>
                <a:lnTo>
                  <a:pt x="4149029" y="2699692"/>
                </a:lnTo>
                <a:lnTo>
                  <a:pt x="4149029" y="3085785"/>
                </a:lnTo>
                <a:lnTo>
                  <a:pt x="3954286" y="3085785"/>
                </a:lnTo>
                <a:close/>
                <a:moveTo>
                  <a:pt x="4341776" y="3278531"/>
                </a:moveTo>
                <a:lnTo>
                  <a:pt x="4341776" y="3663963"/>
                </a:lnTo>
                <a:lnTo>
                  <a:pt x="3182761" y="3663963"/>
                </a:lnTo>
                <a:lnTo>
                  <a:pt x="3182761" y="3278531"/>
                </a:lnTo>
                <a:close/>
                <a:moveTo>
                  <a:pt x="3373401" y="2892438"/>
                </a:moveTo>
                <a:lnTo>
                  <a:pt x="3759495" y="2892438"/>
                </a:lnTo>
                <a:lnTo>
                  <a:pt x="3759495" y="3085846"/>
                </a:lnTo>
                <a:lnTo>
                  <a:pt x="3373401" y="3085797"/>
                </a:lnTo>
                <a:close/>
                <a:moveTo>
                  <a:pt x="4758717" y="1346694"/>
                </a:moveTo>
                <a:lnTo>
                  <a:pt x="3853437" y="1346645"/>
                </a:lnTo>
                <a:cubicBezTo>
                  <a:pt x="3825833" y="910268"/>
                  <a:pt x="3617595" y="505182"/>
                  <a:pt x="3278761" y="228829"/>
                </a:cubicBezTo>
                <a:cubicBezTo>
                  <a:pt x="3595686" y="287143"/>
                  <a:pt x="3894622" y="418550"/>
                  <a:pt x="4151846" y="612583"/>
                </a:cubicBezTo>
                <a:cubicBezTo>
                  <a:pt x="4409119" y="806663"/>
                  <a:pt x="4617590" y="1057997"/>
                  <a:pt x="4760775" y="1346645"/>
                </a:cubicBezTo>
                <a:close/>
                <a:moveTo>
                  <a:pt x="1021842" y="1346694"/>
                </a:moveTo>
                <a:lnTo>
                  <a:pt x="1021842" y="1346645"/>
                </a:lnTo>
                <a:cubicBezTo>
                  <a:pt x="1165407" y="1057470"/>
                  <a:pt x="1374551" y="805843"/>
                  <a:pt x="1632535" y="611762"/>
                </a:cubicBezTo>
                <a:cubicBezTo>
                  <a:pt x="1890567" y="417681"/>
                  <a:pt x="2190323" y="286559"/>
                  <a:pt x="2507958" y="228817"/>
                </a:cubicBezTo>
                <a:cubicBezTo>
                  <a:pt x="2168451" y="505794"/>
                  <a:pt x="1960127" y="912031"/>
                  <a:pt x="1933283" y="1349413"/>
                </a:cubicBezTo>
                <a:close/>
                <a:moveTo>
                  <a:pt x="2123261" y="1346694"/>
                </a:moveTo>
                <a:lnTo>
                  <a:pt x="2123261" y="1346645"/>
                </a:lnTo>
                <a:cubicBezTo>
                  <a:pt x="2157184" y="882236"/>
                  <a:pt x="2423397" y="466385"/>
                  <a:pt x="2830970" y="241161"/>
                </a:cubicBezTo>
                <a:lnTo>
                  <a:pt x="2893403" y="206191"/>
                </a:lnTo>
                <a:lnTo>
                  <a:pt x="2955823" y="241161"/>
                </a:lnTo>
                <a:cubicBezTo>
                  <a:pt x="3363347" y="467389"/>
                  <a:pt x="3628899" y="884379"/>
                  <a:pt x="3661474" y="1349413"/>
                </a:cubicBezTo>
                <a:close/>
                <a:moveTo>
                  <a:pt x="964247" y="2892438"/>
                </a:moveTo>
                <a:lnTo>
                  <a:pt x="3182810" y="2892438"/>
                </a:lnTo>
                <a:lnTo>
                  <a:pt x="3182810" y="3085846"/>
                </a:lnTo>
                <a:lnTo>
                  <a:pt x="2990076" y="3085797"/>
                </a:lnTo>
                <a:lnTo>
                  <a:pt x="2990076" y="3857322"/>
                </a:lnTo>
                <a:lnTo>
                  <a:pt x="4533126" y="3857322"/>
                </a:lnTo>
                <a:lnTo>
                  <a:pt x="4533126" y="3085797"/>
                </a:lnTo>
                <a:lnTo>
                  <a:pt x="4339767" y="3085797"/>
                </a:lnTo>
                <a:lnTo>
                  <a:pt x="4339767" y="2892438"/>
                </a:lnTo>
                <a:lnTo>
                  <a:pt x="4819815" y="2892438"/>
                </a:lnTo>
                <a:lnTo>
                  <a:pt x="4819815" y="5111001"/>
                </a:lnTo>
                <a:lnTo>
                  <a:pt x="2778825" y="5111001"/>
                </a:lnTo>
                <a:cubicBezTo>
                  <a:pt x="2790312" y="5047381"/>
                  <a:pt x="2796288" y="4982892"/>
                  <a:pt x="2796668" y="4918267"/>
                </a:cubicBezTo>
                <a:cubicBezTo>
                  <a:pt x="2797048" y="4633158"/>
                  <a:pt x="2682531" y="4359903"/>
                  <a:pt x="2478983" y="4160274"/>
                </a:cubicBezTo>
                <a:cubicBezTo>
                  <a:pt x="2275387" y="3960645"/>
                  <a:pt x="1999940" y="3851480"/>
                  <a:pt x="1714916" y="3857457"/>
                </a:cubicBezTo>
                <a:cubicBezTo>
                  <a:pt x="1429856" y="3863433"/>
                  <a:pt x="1159235" y="3984036"/>
                  <a:pt x="964198" y="4191980"/>
                </a:cubicBezTo>
                <a:close/>
                <a:moveTo>
                  <a:pt x="868235" y="4918365"/>
                </a:moveTo>
                <a:lnTo>
                  <a:pt x="868235" y="4918316"/>
                </a:lnTo>
                <a:cubicBezTo>
                  <a:pt x="868051" y="4688022"/>
                  <a:pt x="959373" y="4467060"/>
                  <a:pt x="1122104" y="4304133"/>
                </a:cubicBezTo>
                <a:cubicBezTo>
                  <a:pt x="1284846" y="4141145"/>
                  <a:pt x="1505662" y="4049542"/>
                  <a:pt x="1736005" y="4049395"/>
                </a:cubicBezTo>
                <a:cubicBezTo>
                  <a:pt x="1966299" y="4049297"/>
                  <a:pt x="2187212" y="4140668"/>
                  <a:pt x="2350139" y="4303460"/>
                </a:cubicBezTo>
                <a:cubicBezTo>
                  <a:pt x="2513029" y="4466251"/>
                  <a:pt x="2604583" y="4687116"/>
                  <a:pt x="2604681" y="4917410"/>
                </a:cubicBezTo>
                <a:cubicBezTo>
                  <a:pt x="2604730" y="5147704"/>
                  <a:pt x="2513261" y="5368617"/>
                  <a:pt x="2350420" y="5531507"/>
                </a:cubicBezTo>
                <a:cubicBezTo>
                  <a:pt x="2187628" y="5694348"/>
                  <a:pt x="1966764" y="5785865"/>
                  <a:pt x="1736421" y="5785865"/>
                </a:cubicBezTo>
                <a:cubicBezTo>
                  <a:pt x="1506372" y="5785535"/>
                  <a:pt x="1285887" y="5694017"/>
                  <a:pt x="1123145" y="5531421"/>
                </a:cubicBezTo>
                <a:cubicBezTo>
                  <a:pt x="960402" y="5368825"/>
                  <a:pt x="868749" y="5148390"/>
                  <a:pt x="868223" y="4918340"/>
                </a:cubicBezTo>
                <a:close/>
                <a:moveTo>
                  <a:pt x="4436477" y="5595225"/>
                </a:moveTo>
                <a:cubicBezTo>
                  <a:pt x="4436955" y="5663058"/>
                  <a:pt x="4455423" y="5729556"/>
                  <a:pt x="4489957" y="5787910"/>
                </a:cubicBezTo>
                <a:lnTo>
                  <a:pt x="2344750" y="5787910"/>
                </a:lnTo>
                <a:cubicBezTo>
                  <a:pt x="2515245" y="5668263"/>
                  <a:pt x="2647041" y="5501405"/>
                  <a:pt x="2724010" y="5307863"/>
                </a:cubicBezTo>
                <a:lnTo>
                  <a:pt x="4569547" y="5307863"/>
                </a:lnTo>
                <a:cubicBezTo>
                  <a:pt x="4485879" y="5380006"/>
                  <a:pt x="4437371" y="5484713"/>
                  <a:pt x="4436514" y="5595225"/>
                </a:cubicBezTo>
                <a:close/>
                <a:moveTo>
                  <a:pt x="4822570" y="5787910"/>
                </a:moveTo>
                <a:cubicBezTo>
                  <a:pt x="4771478" y="5787910"/>
                  <a:pt x="4722443" y="5767630"/>
                  <a:pt x="4686329" y="5731466"/>
                </a:cubicBezTo>
                <a:cubicBezTo>
                  <a:pt x="4650165" y="5695340"/>
                  <a:pt x="4629885" y="5646305"/>
                  <a:pt x="4629885" y="5595225"/>
                </a:cubicBezTo>
                <a:cubicBezTo>
                  <a:pt x="4629885" y="5544084"/>
                  <a:pt x="4650165" y="5495098"/>
                  <a:pt x="4686329" y="5458934"/>
                </a:cubicBezTo>
                <a:cubicBezTo>
                  <a:pt x="4722443" y="5422808"/>
                  <a:pt x="4771478" y="5402479"/>
                  <a:pt x="4822570" y="5402479"/>
                </a:cubicBezTo>
                <a:cubicBezTo>
                  <a:pt x="4873712" y="5402479"/>
                  <a:pt x="4922697" y="5422808"/>
                  <a:pt x="4958861" y="5458934"/>
                </a:cubicBezTo>
                <a:cubicBezTo>
                  <a:pt x="4994976" y="5495098"/>
                  <a:pt x="5015317" y="5544084"/>
                  <a:pt x="5015317" y="5595225"/>
                </a:cubicBezTo>
                <a:cubicBezTo>
                  <a:pt x="5014741" y="5645974"/>
                  <a:pt x="4994216" y="5694433"/>
                  <a:pt x="4958151" y="5730181"/>
                </a:cubicBezTo>
                <a:cubicBezTo>
                  <a:pt x="4922024" y="5765867"/>
                  <a:pt x="4873332" y="5785853"/>
                  <a:pt x="4822583" y="5785853"/>
                </a:cubicBezTo>
                <a:close/>
              </a:path>
            </a:pathLst>
          </a:custGeom>
          <a:solidFill>
            <a:srgbClr val="000000"/>
          </a:solidFill>
          <a:ln w="12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004C1E-2D55-4C8B-809F-3203296B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54" y="4472639"/>
            <a:ext cx="1351915" cy="175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C9709C-2814-4144-B172-8B0D25F4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05" y="4691131"/>
            <a:ext cx="1194435" cy="140462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5CA002D-A462-422E-BDFF-FF16CF2AA73C}"/>
              </a:ext>
            </a:extLst>
          </p:cNvPr>
          <p:cNvSpPr/>
          <p:nvPr/>
        </p:nvSpPr>
        <p:spPr>
          <a:xfrm>
            <a:off x="5671737" y="5199062"/>
            <a:ext cx="913790" cy="944671"/>
          </a:xfrm>
          <a:custGeom>
            <a:avLst/>
            <a:gdLst>
              <a:gd name="connsiteX0" fmla="*/ 752024 w 754879"/>
              <a:gd name="connsiteY0" fmla="*/ 376690 h 1232795"/>
              <a:gd name="connsiteX1" fmla="*/ 691751 w 754879"/>
              <a:gd name="connsiteY1" fmla="*/ 291756 h 1232795"/>
              <a:gd name="connsiteX2" fmla="*/ 680793 w 754879"/>
              <a:gd name="connsiteY2" fmla="*/ 284905 h 1232795"/>
              <a:gd name="connsiteX3" fmla="*/ 369849 w 754879"/>
              <a:gd name="connsiteY3" fmla="*/ 284905 h 1232795"/>
              <a:gd name="connsiteX4" fmla="*/ 371217 w 754879"/>
              <a:gd name="connsiteY4" fmla="*/ 280795 h 1232795"/>
              <a:gd name="connsiteX5" fmla="*/ 347933 w 754879"/>
              <a:gd name="connsiteY5" fmla="*/ 267095 h 1232795"/>
              <a:gd name="connsiteX6" fmla="*/ 343823 w 754879"/>
              <a:gd name="connsiteY6" fmla="*/ 276688 h 1232795"/>
              <a:gd name="connsiteX7" fmla="*/ 343823 w 754879"/>
              <a:gd name="connsiteY7" fmla="*/ 215051 h 1232795"/>
              <a:gd name="connsiteX8" fmla="*/ 339714 w 754879"/>
              <a:gd name="connsiteY8" fmla="*/ 204090 h 1232795"/>
              <a:gd name="connsiteX9" fmla="*/ 339714 w 754879"/>
              <a:gd name="connsiteY9" fmla="*/ 73963 h 1232795"/>
              <a:gd name="connsiteX10" fmla="*/ 394500 w 754879"/>
              <a:gd name="connsiteY10" fmla="*/ 19177 h 1232795"/>
              <a:gd name="connsiteX11" fmla="*/ 449287 w 754879"/>
              <a:gd name="connsiteY11" fmla="*/ 73963 h 1232795"/>
              <a:gd name="connsiteX12" fmla="*/ 449287 w 754879"/>
              <a:gd name="connsiteY12" fmla="*/ 90398 h 1232795"/>
              <a:gd name="connsiteX13" fmla="*/ 468464 w 754879"/>
              <a:gd name="connsiteY13" fmla="*/ 90398 h 1232795"/>
              <a:gd name="connsiteX14" fmla="*/ 468464 w 754879"/>
              <a:gd name="connsiteY14" fmla="*/ 73963 h 1232795"/>
              <a:gd name="connsiteX15" fmla="*/ 394500 w 754879"/>
              <a:gd name="connsiteY15" fmla="*/ 0 h 1232795"/>
              <a:gd name="connsiteX16" fmla="*/ 320537 w 754879"/>
              <a:gd name="connsiteY16" fmla="*/ 73963 h 1232795"/>
              <a:gd name="connsiteX17" fmla="*/ 320537 w 754879"/>
              <a:gd name="connsiteY17" fmla="*/ 204090 h 1232795"/>
              <a:gd name="connsiteX18" fmla="*/ 316428 w 754879"/>
              <a:gd name="connsiteY18" fmla="*/ 215051 h 1232795"/>
              <a:gd name="connsiteX19" fmla="*/ 316428 w 754879"/>
              <a:gd name="connsiteY19" fmla="*/ 276688 h 1232795"/>
              <a:gd name="connsiteX20" fmla="*/ 312321 w 754879"/>
              <a:gd name="connsiteY20" fmla="*/ 267095 h 1232795"/>
              <a:gd name="connsiteX21" fmla="*/ 289034 w 754879"/>
              <a:gd name="connsiteY21" fmla="*/ 280795 h 1232795"/>
              <a:gd name="connsiteX22" fmla="*/ 290402 w 754879"/>
              <a:gd name="connsiteY22" fmla="*/ 284905 h 1232795"/>
              <a:gd name="connsiteX23" fmla="*/ 75341 w 754879"/>
              <a:gd name="connsiteY23" fmla="*/ 284905 h 1232795"/>
              <a:gd name="connsiteX24" fmla="*/ 64380 w 754879"/>
              <a:gd name="connsiteY24" fmla="*/ 290379 h 1232795"/>
              <a:gd name="connsiteX25" fmla="*/ 2742 w 754879"/>
              <a:gd name="connsiteY25" fmla="*/ 376680 h 1232795"/>
              <a:gd name="connsiteX26" fmla="*/ 0 w 754879"/>
              <a:gd name="connsiteY26" fmla="*/ 384897 h 1232795"/>
              <a:gd name="connsiteX27" fmla="*/ 0 w 754879"/>
              <a:gd name="connsiteY27" fmla="*/ 1180742 h 1232795"/>
              <a:gd name="connsiteX28" fmla="*/ 12326 w 754879"/>
              <a:gd name="connsiteY28" fmla="*/ 1193067 h 1232795"/>
              <a:gd name="connsiteX29" fmla="*/ 20552 w 754879"/>
              <a:gd name="connsiteY29" fmla="*/ 1193077 h 1232795"/>
              <a:gd name="connsiteX30" fmla="*/ 20552 w 754879"/>
              <a:gd name="connsiteY30" fmla="*/ 1220470 h 1232795"/>
              <a:gd name="connsiteX31" fmla="*/ 32880 w 754879"/>
              <a:gd name="connsiteY31" fmla="*/ 1232796 h 1232795"/>
              <a:gd name="connsiteX32" fmla="*/ 119179 w 754879"/>
              <a:gd name="connsiteY32" fmla="*/ 1232796 h 1232795"/>
              <a:gd name="connsiteX33" fmla="*/ 131504 w 754879"/>
              <a:gd name="connsiteY33" fmla="*/ 1220470 h 1232795"/>
              <a:gd name="connsiteX34" fmla="*/ 131504 w 754879"/>
              <a:gd name="connsiteY34" fmla="*/ 1193077 h 1232795"/>
              <a:gd name="connsiteX35" fmla="*/ 620517 w 754879"/>
              <a:gd name="connsiteY35" fmla="*/ 1193077 h 1232795"/>
              <a:gd name="connsiteX36" fmla="*/ 620517 w 754879"/>
              <a:gd name="connsiteY36" fmla="*/ 1220470 h 1232795"/>
              <a:gd name="connsiteX37" fmla="*/ 632843 w 754879"/>
              <a:gd name="connsiteY37" fmla="*/ 1232796 h 1232795"/>
              <a:gd name="connsiteX38" fmla="*/ 719142 w 754879"/>
              <a:gd name="connsiteY38" fmla="*/ 1232796 h 1232795"/>
              <a:gd name="connsiteX39" fmla="*/ 731468 w 754879"/>
              <a:gd name="connsiteY39" fmla="*/ 1220470 h 1232795"/>
              <a:gd name="connsiteX40" fmla="*/ 731468 w 754879"/>
              <a:gd name="connsiteY40" fmla="*/ 1193077 h 1232795"/>
              <a:gd name="connsiteX41" fmla="*/ 741061 w 754879"/>
              <a:gd name="connsiteY41" fmla="*/ 1193077 h 1232795"/>
              <a:gd name="connsiteX42" fmla="*/ 753387 w 754879"/>
              <a:gd name="connsiteY42" fmla="*/ 1180751 h 1232795"/>
              <a:gd name="connsiteX43" fmla="*/ 753387 w 754879"/>
              <a:gd name="connsiteY43" fmla="*/ 384906 h 1232795"/>
              <a:gd name="connsiteX44" fmla="*/ 752019 w 754879"/>
              <a:gd name="connsiteY44" fmla="*/ 376688 h 1232795"/>
              <a:gd name="connsiteX45" fmla="*/ 79460 w 754879"/>
              <a:gd name="connsiteY45" fmla="*/ 310933 h 1232795"/>
              <a:gd name="connsiteX46" fmla="*/ 299995 w 754879"/>
              <a:gd name="connsiteY46" fmla="*/ 310933 h 1232795"/>
              <a:gd name="connsiteX47" fmla="*/ 304105 w 754879"/>
              <a:gd name="connsiteY47" fmla="*/ 319149 h 1232795"/>
              <a:gd name="connsiteX48" fmla="*/ 327388 w 754879"/>
              <a:gd name="connsiteY48" fmla="*/ 327368 h 1232795"/>
              <a:gd name="connsiteX49" fmla="*/ 350675 w 754879"/>
              <a:gd name="connsiteY49" fmla="*/ 319149 h 1232795"/>
              <a:gd name="connsiteX50" fmla="*/ 354782 w 754879"/>
              <a:gd name="connsiteY50" fmla="*/ 310933 h 1232795"/>
              <a:gd name="connsiteX51" fmla="*/ 672572 w 754879"/>
              <a:gd name="connsiteY51" fmla="*/ 310933 h 1232795"/>
              <a:gd name="connsiteX52" fmla="*/ 716410 w 754879"/>
              <a:gd name="connsiteY52" fmla="*/ 372571 h 1232795"/>
              <a:gd name="connsiteX53" fmla="*/ 35627 w 754879"/>
              <a:gd name="connsiteY53" fmla="*/ 372581 h 1232795"/>
              <a:gd name="connsiteX54" fmla="*/ 106853 w 754879"/>
              <a:gd name="connsiteY54" fmla="*/ 1208142 h 1232795"/>
              <a:gd name="connsiteX55" fmla="*/ 46580 w 754879"/>
              <a:gd name="connsiteY55" fmla="*/ 1208142 h 1232795"/>
              <a:gd name="connsiteX56" fmla="*/ 46580 w 754879"/>
              <a:gd name="connsiteY56" fmla="*/ 1193075 h 1232795"/>
              <a:gd name="connsiteX57" fmla="*/ 106853 w 754879"/>
              <a:gd name="connsiteY57" fmla="*/ 1193075 h 1232795"/>
              <a:gd name="connsiteX58" fmla="*/ 706819 w 754879"/>
              <a:gd name="connsiteY58" fmla="*/ 1208142 h 1232795"/>
              <a:gd name="connsiteX59" fmla="*/ 646546 w 754879"/>
              <a:gd name="connsiteY59" fmla="*/ 1208142 h 1232795"/>
              <a:gd name="connsiteX60" fmla="*/ 646546 w 754879"/>
              <a:gd name="connsiteY60" fmla="*/ 1193075 h 1232795"/>
              <a:gd name="connsiteX61" fmla="*/ 706819 w 754879"/>
              <a:gd name="connsiteY61" fmla="*/ 1193075 h 1232795"/>
              <a:gd name="connsiteX62" fmla="*/ 730103 w 754879"/>
              <a:gd name="connsiteY62" fmla="*/ 1168423 h 1232795"/>
              <a:gd name="connsiteX63" fmla="*/ 23294 w 754879"/>
              <a:gd name="connsiteY63" fmla="*/ 1168423 h 1232795"/>
              <a:gd name="connsiteX64" fmla="*/ 23294 w 754879"/>
              <a:gd name="connsiteY64" fmla="*/ 541062 h 1232795"/>
              <a:gd name="connsiteX65" fmla="*/ 730103 w 754879"/>
              <a:gd name="connsiteY65" fmla="*/ 541062 h 1232795"/>
              <a:gd name="connsiteX66" fmla="*/ 730103 w 754879"/>
              <a:gd name="connsiteY66" fmla="*/ 1168423 h 1232795"/>
              <a:gd name="connsiteX67" fmla="*/ 730103 w 754879"/>
              <a:gd name="connsiteY67" fmla="*/ 515036 h 1232795"/>
              <a:gd name="connsiteX68" fmla="*/ 23294 w 754879"/>
              <a:gd name="connsiteY68" fmla="*/ 515036 h 1232795"/>
              <a:gd name="connsiteX69" fmla="*/ 23294 w 754879"/>
              <a:gd name="connsiteY69" fmla="*/ 398599 h 1232795"/>
              <a:gd name="connsiteX70" fmla="*/ 730103 w 754879"/>
              <a:gd name="connsiteY70" fmla="*/ 398599 h 12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54879" h="1232795">
                <a:moveTo>
                  <a:pt x="752024" y="376690"/>
                </a:moveTo>
                <a:lnTo>
                  <a:pt x="691751" y="291756"/>
                </a:lnTo>
                <a:cubicBezTo>
                  <a:pt x="689009" y="287647"/>
                  <a:pt x="684900" y="284905"/>
                  <a:pt x="680793" y="284905"/>
                </a:cubicBezTo>
                <a:lnTo>
                  <a:pt x="369849" y="284905"/>
                </a:lnTo>
                <a:lnTo>
                  <a:pt x="371217" y="280795"/>
                </a:lnTo>
                <a:cubicBezTo>
                  <a:pt x="379433" y="267095"/>
                  <a:pt x="353407" y="256144"/>
                  <a:pt x="347933" y="267095"/>
                </a:cubicBezTo>
                <a:lnTo>
                  <a:pt x="343823" y="276688"/>
                </a:lnTo>
                <a:lnTo>
                  <a:pt x="343823" y="215051"/>
                </a:lnTo>
                <a:lnTo>
                  <a:pt x="339714" y="204090"/>
                </a:lnTo>
                <a:lnTo>
                  <a:pt x="339714" y="73963"/>
                </a:lnTo>
                <a:cubicBezTo>
                  <a:pt x="339714" y="43828"/>
                  <a:pt x="364365" y="19177"/>
                  <a:pt x="394500" y="19177"/>
                </a:cubicBezTo>
                <a:cubicBezTo>
                  <a:pt x="424636" y="19177"/>
                  <a:pt x="449287" y="43828"/>
                  <a:pt x="449287" y="73963"/>
                </a:cubicBezTo>
                <a:lnTo>
                  <a:pt x="449287" y="90398"/>
                </a:lnTo>
                <a:cubicBezTo>
                  <a:pt x="449287" y="102724"/>
                  <a:pt x="468464" y="102724"/>
                  <a:pt x="468464" y="90398"/>
                </a:cubicBezTo>
                <a:lnTo>
                  <a:pt x="468464" y="73963"/>
                </a:lnTo>
                <a:cubicBezTo>
                  <a:pt x="468464" y="32867"/>
                  <a:pt x="435587" y="0"/>
                  <a:pt x="394500" y="0"/>
                </a:cubicBezTo>
                <a:cubicBezTo>
                  <a:pt x="353405" y="0"/>
                  <a:pt x="320537" y="32877"/>
                  <a:pt x="320537" y="73963"/>
                </a:cubicBezTo>
                <a:lnTo>
                  <a:pt x="320537" y="204090"/>
                </a:lnTo>
                <a:lnTo>
                  <a:pt x="316428" y="215051"/>
                </a:lnTo>
                <a:lnTo>
                  <a:pt x="316428" y="276688"/>
                </a:lnTo>
                <a:lnTo>
                  <a:pt x="312321" y="267095"/>
                </a:lnTo>
                <a:cubicBezTo>
                  <a:pt x="306844" y="256134"/>
                  <a:pt x="280818" y="267095"/>
                  <a:pt x="289034" y="280795"/>
                </a:cubicBezTo>
                <a:lnTo>
                  <a:pt x="290402" y="284905"/>
                </a:lnTo>
                <a:lnTo>
                  <a:pt x="75341" y="284905"/>
                </a:lnTo>
                <a:cubicBezTo>
                  <a:pt x="71231" y="284905"/>
                  <a:pt x="67122" y="286272"/>
                  <a:pt x="64380" y="290379"/>
                </a:cubicBezTo>
                <a:lnTo>
                  <a:pt x="2742" y="376680"/>
                </a:lnTo>
                <a:cubicBezTo>
                  <a:pt x="1377" y="379422"/>
                  <a:pt x="0" y="382155"/>
                  <a:pt x="0" y="384897"/>
                </a:cubicBezTo>
                <a:lnTo>
                  <a:pt x="0" y="1180742"/>
                </a:lnTo>
                <a:cubicBezTo>
                  <a:pt x="0" y="1187593"/>
                  <a:pt x="5474" y="1193067"/>
                  <a:pt x="12326" y="1193067"/>
                </a:cubicBezTo>
                <a:lnTo>
                  <a:pt x="20552" y="1193077"/>
                </a:lnTo>
                <a:lnTo>
                  <a:pt x="20552" y="1220470"/>
                </a:lnTo>
                <a:cubicBezTo>
                  <a:pt x="20552" y="1227322"/>
                  <a:pt x="26028" y="1232796"/>
                  <a:pt x="32880" y="1232796"/>
                </a:cubicBezTo>
                <a:lnTo>
                  <a:pt x="119179" y="1232796"/>
                </a:lnTo>
                <a:cubicBezTo>
                  <a:pt x="126028" y="1232796"/>
                  <a:pt x="131504" y="1227322"/>
                  <a:pt x="131504" y="1220470"/>
                </a:cubicBezTo>
                <a:lnTo>
                  <a:pt x="131504" y="1193077"/>
                </a:lnTo>
                <a:lnTo>
                  <a:pt x="620517" y="1193077"/>
                </a:lnTo>
                <a:lnTo>
                  <a:pt x="620517" y="1220470"/>
                </a:lnTo>
                <a:cubicBezTo>
                  <a:pt x="620517" y="1227322"/>
                  <a:pt x="625992" y="1232796"/>
                  <a:pt x="632843" y="1232796"/>
                </a:cubicBezTo>
                <a:lnTo>
                  <a:pt x="719142" y="1232796"/>
                </a:lnTo>
                <a:cubicBezTo>
                  <a:pt x="725993" y="1232796"/>
                  <a:pt x="731468" y="1227322"/>
                  <a:pt x="731468" y="1220470"/>
                </a:cubicBezTo>
                <a:lnTo>
                  <a:pt x="731468" y="1193077"/>
                </a:lnTo>
                <a:lnTo>
                  <a:pt x="741061" y="1193077"/>
                </a:lnTo>
                <a:cubicBezTo>
                  <a:pt x="747912" y="1193077"/>
                  <a:pt x="753387" y="1187603"/>
                  <a:pt x="753387" y="1180751"/>
                </a:cubicBezTo>
                <a:lnTo>
                  <a:pt x="753387" y="384906"/>
                </a:lnTo>
                <a:cubicBezTo>
                  <a:pt x="756129" y="382164"/>
                  <a:pt x="754751" y="379422"/>
                  <a:pt x="752019" y="376688"/>
                </a:cubicBezTo>
                <a:close/>
                <a:moveTo>
                  <a:pt x="79460" y="310933"/>
                </a:moveTo>
                <a:lnTo>
                  <a:pt x="299995" y="310933"/>
                </a:lnTo>
                <a:lnTo>
                  <a:pt x="304105" y="319149"/>
                </a:lnTo>
                <a:cubicBezTo>
                  <a:pt x="312321" y="321894"/>
                  <a:pt x="320539" y="327368"/>
                  <a:pt x="327388" y="327368"/>
                </a:cubicBezTo>
                <a:cubicBezTo>
                  <a:pt x="335607" y="327368"/>
                  <a:pt x="343823" y="321894"/>
                  <a:pt x="350675" y="319149"/>
                </a:cubicBezTo>
                <a:lnTo>
                  <a:pt x="354782" y="310933"/>
                </a:lnTo>
                <a:lnTo>
                  <a:pt x="672572" y="310933"/>
                </a:lnTo>
                <a:lnTo>
                  <a:pt x="716410" y="372571"/>
                </a:lnTo>
                <a:lnTo>
                  <a:pt x="35627" y="372581"/>
                </a:lnTo>
                <a:close/>
                <a:moveTo>
                  <a:pt x="106853" y="1208142"/>
                </a:moveTo>
                <a:lnTo>
                  <a:pt x="46580" y="1208142"/>
                </a:lnTo>
                <a:lnTo>
                  <a:pt x="46580" y="1193075"/>
                </a:lnTo>
                <a:lnTo>
                  <a:pt x="106853" y="1193075"/>
                </a:lnTo>
                <a:close/>
                <a:moveTo>
                  <a:pt x="706819" y="1208142"/>
                </a:moveTo>
                <a:lnTo>
                  <a:pt x="646546" y="1208142"/>
                </a:lnTo>
                <a:lnTo>
                  <a:pt x="646546" y="1193075"/>
                </a:lnTo>
                <a:lnTo>
                  <a:pt x="706819" y="1193075"/>
                </a:lnTo>
                <a:close/>
                <a:moveTo>
                  <a:pt x="730103" y="1168423"/>
                </a:moveTo>
                <a:lnTo>
                  <a:pt x="23294" y="1168423"/>
                </a:lnTo>
                <a:lnTo>
                  <a:pt x="23294" y="541062"/>
                </a:lnTo>
                <a:lnTo>
                  <a:pt x="730103" y="541062"/>
                </a:lnTo>
                <a:lnTo>
                  <a:pt x="730103" y="1168423"/>
                </a:lnTo>
                <a:close/>
                <a:moveTo>
                  <a:pt x="730103" y="515036"/>
                </a:moveTo>
                <a:lnTo>
                  <a:pt x="23294" y="515036"/>
                </a:lnTo>
                <a:lnTo>
                  <a:pt x="23294" y="398599"/>
                </a:lnTo>
                <a:lnTo>
                  <a:pt x="730103" y="398599"/>
                </a:lnTo>
                <a:close/>
              </a:path>
            </a:pathLst>
          </a:custGeom>
          <a:solidFill>
            <a:srgbClr val="000000"/>
          </a:solidFill>
          <a:ln w="24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7FEA4-A6E9-423A-9157-E1FC23277EB2}"/>
              </a:ext>
            </a:extLst>
          </p:cNvPr>
          <p:cNvSpPr txBox="1"/>
          <p:nvPr/>
        </p:nvSpPr>
        <p:spPr>
          <a:xfrm>
            <a:off x="5435217" y="5585577"/>
            <a:ext cx="135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Auxiliary Conveyance</a:t>
            </a:r>
          </a:p>
        </p:txBody>
      </p:sp>
    </p:spTree>
    <p:extLst>
      <p:ext uri="{BB962C8B-B14F-4D97-AF65-F5344CB8AC3E}">
        <p14:creationId xmlns:p14="http://schemas.microsoft.com/office/powerpoint/2010/main" val="21858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50016F05F0942A13FD22570CE8AFE" ma:contentTypeVersion="2" ma:contentTypeDescription="Create a new document." ma:contentTypeScope="" ma:versionID="6532c086e65d20ed46e62194708c60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8623f1c1f06a6864f74772fcc109f8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1135A4-EA31-42DB-AAB6-C4B690644F5D}"/>
</file>

<file path=customXml/itemProps2.xml><?xml version="1.0" encoding="utf-8"?>
<ds:datastoreItem xmlns:ds="http://schemas.openxmlformats.org/officeDocument/2006/customXml" ds:itemID="{E45429B0-FE04-4E4F-8B48-03B81C60D367}"/>
</file>

<file path=customXml/itemProps3.xml><?xml version="1.0" encoding="utf-8"?>
<ds:datastoreItem xmlns:ds="http://schemas.openxmlformats.org/officeDocument/2006/customXml" ds:itemID="{D39A8C0A-D29B-4DD8-959D-56D21E9874A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4475</TotalTime>
  <Words>1182</Words>
  <Application>Microsoft Office PowerPoint</Application>
  <PresentationFormat>Widescreen</PresentationFormat>
  <Paragraphs>112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Franklin Gothic Demi Cond</vt:lpstr>
      <vt:lpstr>Gill Sans MT</vt:lpstr>
      <vt:lpstr>Oswald Bold</vt:lpstr>
      <vt:lpstr>Source Sans Pro Black</vt:lpstr>
      <vt:lpstr>Symbol</vt:lpstr>
      <vt:lpstr>Times New Roman</vt:lpstr>
      <vt:lpstr>Univers Light</vt:lpstr>
      <vt:lpstr>Wingdings</vt:lpstr>
      <vt:lpstr>Office Theme</vt:lpstr>
      <vt:lpstr>PowerPoint Presentation</vt:lpstr>
      <vt:lpstr>Background</vt:lpstr>
      <vt:lpstr>SB 972 Summary </vt:lpstr>
      <vt:lpstr>What is a Compact Mobile Food Operation (CMFO)?</vt:lpstr>
      <vt:lpstr>PowerPoint Presentation</vt:lpstr>
      <vt:lpstr>Prepackaged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Graciela</dc:creator>
  <cp:lastModifiedBy>Andrusiak. Sonia</cp:lastModifiedBy>
  <cp:revision>30</cp:revision>
  <cp:lastPrinted>2022-12-14T16:30:37Z</cp:lastPrinted>
  <dcterms:created xsi:type="dcterms:W3CDTF">2022-12-12T04:24:12Z</dcterms:created>
  <dcterms:modified xsi:type="dcterms:W3CDTF">2023-02-02T17:52:03Z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0x01010033D50016F05F0942A13FD22570CE8AFE</vt:lpwstr>
  </property>
</Properties>
</file>